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8" r:id="rId4"/>
    <p:sldId id="271" r:id="rId5"/>
    <p:sldId id="270" r:id="rId6"/>
    <p:sldId id="266" r:id="rId7"/>
    <p:sldId id="264" r:id="rId8"/>
    <p:sldId id="273" r:id="rId9"/>
    <p:sldId id="269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orgChart1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4259ADF-E939-40CC-BCA0-540860258C7E}">
      <dgm:prSet/>
      <dgm:spPr/>
      <dgm:t>
        <a:bodyPr/>
        <a:lstStyle/>
        <a:p>
          <a:r>
            <a:rPr lang="en-US" dirty="0"/>
            <a:t>Executive Dir</a:t>
          </a:r>
        </a:p>
      </dgm:t>
    </dgm:pt>
    <dgm:pt modelId="{B96361C6-637D-4E42-A568-1D7645BFD8D3}" type="parTrans" cxnId="{FC55204F-F4B8-426A-9772-7AC330696E37}">
      <dgm:prSet/>
      <dgm:spPr/>
      <dgm:t>
        <a:bodyPr/>
        <a:lstStyle/>
        <a:p>
          <a:endParaRPr lang="en-US"/>
        </a:p>
      </dgm:t>
    </dgm:pt>
    <dgm:pt modelId="{E96C0A72-FC09-453E-A7AF-B9E0DBABAB35}" type="sibTrans" cxnId="{FC55204F-F4B8-426A-9772-7AC330696E37}">
      <dgm:prSet/>
      <dgm:spPr/>
      <dgm:t>
        <a:bodyPr/>
        <a:lstStyle/>
        <a:p>
          <a:endParaRPr lang="en-US"/>
        </a:p>
      </dgm:t>
    </dgm:pt>
    <dgm:pt modelId="{8CD3DEE5-6126-4281-BDEF-DD8C48E9C971}">
      <dgm:prSet/>
      <dgm:spPr/>
      <dgm:t>
        <a:bodyPr/>
        <a:lstStyle/>
        <a:p>
          <a:r>
            <a:rPr lang="en-US" dirty="0"/>
            <a:t>M/G Dir</a:t>
          </a:r>
        </a:p>
      </dgm:t>
    </dgm:pt>
    <dgm:pt modelId="{E508EED4-1E02-48D6-B634-F5D0D8A2BC17}" type="parTrans" cxnId="{C32C6C36-7C3B-4A24-B4D4-7DDE5085902A}">
      <dgm:prSet/>
      <dgm:spPr/>
      <dgm:t>
        <a:bodyPr/>
        <a:lstStyle/>
        <a:p>
          <a:endParaRPr lang="en-US"/>
        </a:p>
      </dgm:t>
    </dgm:pt>
    <dgm:pt modelId="{4EB9BE5A-7187-42F7-B3B6-9B296E2F0D2F}" type="sibTrans" cxnId="{C32C6C36-7C3B-4A24-B4D4-7DDE5085902A}">
      <dgm:prSet/>
      <dgm:spPr/>
      <dgm:t>
        <a:bodyPr/>
        <a:lstStyle/>
        <a:p>
          <a:endParaRPr lang="en-US"/>
        </a:p>
      </dgm:t>
    </dgm:pt>
    <dgm:pt modelId="{64BDE9A6-635A-4B22-944F-DCB39DFBC964}">
      <dgm:prSet/>
      <dgm:spPr/>
      <dgm:t>
        <a:bodyPr/>
        <a:lstStyle/>
        <a:p>
          <a:r>
            <a:rPr lang="en-US" dirty="0"/>
            <a:t>A/F Dir</a:t>
          </a:r>
        </a:p>
      </dgm:t>
    </dgm:pt>
    <dgm:pt modelId="{66FB9CE4-542C-418A-A624-DBEBF68C76B9}" type="parTrans" cxnId="{F672A7C6-0678-4E8E-82CA-96655781F462}">
      <dgm:prSet/>
      <dgm:spPr/>
      <dgm:t>
        <a:bodyPr/>
        <a:lstStyle/>
        <a:p>
          <a:endParaRPr lang="en-US"/>
        </a:p>
      </dgm:t>
    </dgm:pt>
    <dgm:pt modelId="{0BFC2D37-C64B-4D7B-9B46-68A008DE74ED}" type="sibTrans" cxnId="{F672A7C6-0678-4E8E-82CA-96655781F462}">
      <dgm:prSet/>
      <dgm:spPr/>
      <dgm:t>
        <a:bodyPr/>
        <a:lstStyle/>
        <a:p>
          <a:endParaRPr lang="en-US"/>
        </a:p>
      </dgm:t>
    </dgm:pt>
    <dgm:pt modelId="{647B5CB5-A85E-47F8-9C69-8D470C7A67EF}">
      <dgm:prSet/>
      <dgm:spPr/>
      <dgm:t>
        <a:bodyPr/>
        <a:lstStyle/>
        <a:p>
          <a:r>
            <a:rPr lang="en-US" dirty="0"/>
            <a:t>B/C/M Dir</a:t>
          </a:r>
        </a:p>
      </dgm:t>
    </dgm:pt>
    <dgm:pt modelId="{22DEE168-EE71-4BBE-8250-90FB48C0B516}" type="parTrans" cxnId="{E288601D-8DF5-40DB-AC57-D16C7A16BE77}">
      <dgm:prSet/>
      <dgm:spPr/>
      <dgm:t>
        <a:bodyPr/>
        <a:lstStyle/>
        <a:p>
          <a:endParaRPr lang="en-US"/>
        </a:p>
      </dgm:t>
    </dgm:pt>
    <dgm:pt modelId="{7151398E-15D1-4A45-86E1-CC12314EA4A4}" type="sibTrans" cxnId="{E288601D-8DF5-40DB-AC57-D16C7A16BE77}">
      <dgm:prSet/>
      <dgm:spPr/>
      <dgm:t>
        <a:bodyPr/>
        <a:lstStyle/>
        <a:p>
          <a:endParaRPr lang="en-US"/>
        </a:p>
      </dgm:t>
    </dgm:pt>
    <dgm:pt modelId="{3DA18544-A516-4E8F-8C5E-AE4EEC2F3F3A}">
      <dgm:prSet/>
      <dgm:spPr/>
      <dgm:t>
        <a:bodyPr/>
        <a:lstStyle/>
        <a:p>
          <a:r>
            <a:rPr lang="en-US" dirty="0"/>
            <a:t>M/F Dir</a:t>
          </a:r>
        </a:p>
      </dgm:t>
    </dgm:pt>
    <dgm:pt modelId="{94569C4C-A37C-424E-A1DD-2D39B0B09E6A}" type="parTrans" cxnId="{D4B2B4A8-B157-4E1B-82E0-318C60002382}">
      <dgm:prSet/>
      <dgm:spPr/>
      <dgm:t>
        <a:bodyPr/>
        <a:lstStyle/>
        <a:p>
          <a:endParaRPr lang="en-US"/>
        </a:p>
      </dgm:t>
    </dgm:pt>
    <dgm:pt modelId="{C323A8C0-D421-41E5-8D70-8C4B37124A91}" type="sibTrans" cxnId="{D4B2B4A8-B157-4E1B-82E0-318C60002382}">
      <dgm:prSet/>
      <dgm:spPr/>
      <dgm:t>
        <a:bodyPr/>
        <a:lstStyle/>
        <a:p>
          <a:endParaRPr lang="en-US"/>
        </a:p>
      </dgm:t>
    </dgm:pt>
    <dgm:pt modelId="{DAED9E9A-D6C3-4E22-84EB-CF4988F3BA43}" type="asst">
      <dgm:prSet/>
      <dgm:spPr/>
      <dgm:t>
        <a:bodyPr/>
        <a:lstStyle/>
        <a:p>
          <a:r>
            <a:rPr lang="en-US" dirty="0"/>
            <a:t>HQ Scheduler </a:t>
          </a:r>
        </a:p>
      </dgm:t>
    </dgm:pt>
    <dgm:pt modelId="{F174FA6B-7B87-46CE-9916-6F8DEB50AA97}" type="parTrans" cxnId="{FC201163-097C-4E43-A4D5-DCCAD2ABC9F7}">
      <dgm:prSet/>
      <dgm:spPr/>
      <dgm:t>
        <a:bodyPr/>
        <a:lstStyle/>
        <a:p>
          <a:endParaRPr lang="en-US"/>
        </a:p>
      </dgm:t>
    </dgm:pt>
    <dgm:pt modelId="{BABA2B61-182B-401B-BA07-BAB89980A1F9}" type="sibTrans" cxnId="{FC201163-097C-4E43-A4D5-DCCAD2ABC9F7}">
      <dgm:prSet/>
      <dgm:spPr/>
      <dgm:t>
        <a:bodyPr/>
        <a:lstStyle/>
        <a:p>
          <a:endParaRPr lang="en-US"/>
        </a:p>
      </dgm:t>
    </dgm:pt>
    <dgm:pt modelId="{80490473-32D5-4150-B170-24D41E98B883}" type="asst">
      <dgm:prSet/>
      <dgm:spPr/>
      <dgm:t>
        <a:bodyPr/>
        <a:lstStyle/>
        <a:p>
          <a:r>
            <a:rPr lang="en-US" dirty="0"/>
            <a:t>HQ Recorder    </a:t>
          </a:r>
        </a:p>
      </dgm:t>
    </dgm:pt>
    <dgm:pt modelId="{10EDB2EB-CB38-4E22-9DCD-1952A9E6CEAB}" type="parTrans" cxnId="{C34D3159-695C-4ED3-947D-5A7868BF8C7B}">
      <dgm:prSet/>
      <dgm:spPr/>
      <dgm:t>
        <a:bodyPr/>
        <a:lstStyle/>
        <a:p>
          <a:endParaRPr lang="en-US"/>
        </a:p>
      </dgm:t>
    </dgm:pt>
    <dgm:pt modelId="{E1126C88-D107-4F1A-9DAD-FEE1F0AE9B79}" type="sibTrans" cxnId="{C34D3159-695C-4ED3-947D-5A7868BF8C7B}">
      <dgm:prSet/>
      <dgm:spPr/>
      <dgm:t>
        <a:bodyPr/>
        <a:lstStyle/>
        <a:p>
          <a:endParaRPr lang="en-US"/>
        </a:p>
      </dgm:t>
    </dgm:pt>
    <dgm:pt modelId="{440F7083-8045-4845-846B-E9DF228D1C65}" type="asst">
      <dgm:prSet/>
      <dgm:spPr/>
      <dgm:t>
        <a:bodyPr/>
        <a:lstStyle/>
        <a:p>
          <a:r>
            <a:rPr lang="en-US" dirty="0"/>
            <a:t>IT MGR</a:t>
          </a:r>
        </a:p>
      </dgm:t>
    </dgm:pt>
    <dgm:pt modelId="{1B688B5C-E064-45BB-AD1A-646CB70D98AB}" type="parTrans" cxnId="{A816F30C-DD76-473A-BA5B-94E82C732A65}">
      <dgm:prSet/>
      <dgm:spPr/>
      <dgm:t>
        <a:bodyPr/>
        <a:lstStyle/>
        <a:p>
          <a:endParaRPr lang="en-US"/>
        </a:p>
      </dgm:t>
    </dgm:pt>
    <dgm:pt modelId="{54B5AF94-55C1-4476-9615-C855B1F4261D}" type="sibTrans" cxnId="{A816F30C-DD76-473A-BA5B-94E82C732A65}">
      <dgm:prSet/>
      <dgm:spPr/>
      <dgm:t>
        <a:bodyPr/>
        <a:lstStyle/>
        <a:p>
          <a:endParaRPr lang="en-US"/>
        </a:p>
      </dgm:t>
    </dgm:pt>
    <dgm:pt modelId="{7CA0B8EB-7A70-4C87-8E59-4F5F30A9EBBC}" type="pres">
      <dgm:prSet presAssocID="{FB72F23D-AC18-4B5E-B7C9-27E3F32BF8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BFFD91-A5AA-4688-AF87-9A043E6593EA}" type="pres">
      <dgm:prSet presAssocID="{74259ADF-E939-40CC-BCA0-540860258C7E}" presName="hierRoot1" presStyleCnt="0">
        <dgm:presLayoutVars>
          <dgm:hierBranch val="init"/>
        </dgm:presLayoutVars>
      </dgm:prSet>
      <dgm:spPr/>
    </dgm:pt>
    <dgm:pt modelId="{D05388BC-164C-4F9F-A487-DA1F32EBDC83}" type="pres">
      <dgm:prSet presAssocID="{74259ADF-E939-40CC-BCA0-540860258C7E}" presName="rootComposite1" presStyleCnt="0"/>
      <dgm:spPr/>
    </dgm:pt>
    <dgm:pt modelId="{920B0F7A-D3D4-4BC9-8A83-F4297DDBC0E0}" type="pres">
      <dgm:prSet presAssocID="{74259ADF-E939-40CC-BCA0-540860258C7E}" presName="rootText1" presStyleLbl="node0" presStyleIdx="0" presStyleCnt="1" custScaleX="90482" custScaleY="45085" custLinFactNeighborY="76972">
        <dgm:presLayoutVars>
          <dgm:chPref val="3"/>
        </dgm:presLayoutVars>
      </dgm:prSet>
      <dgm:spPr/>
    </dgm:pt>
    <dgm:pt modelId="{C4BE7975-DC5B-4213-9600-04ED10C72525}" type="pres">
      <dgm:prSet presAssocID="{74259ADF-E939-40CC-BCA0-540860258C7E}" presName="rootConnector1" presStyleLbl="node1" presStyleIdx="0" presStyleCnt="0"/>
      <dgm:spPr/>
    </dgm:pt>
    <dgm:pt modelId="{73B1D253-9019-4E31-848B-3B40070C2685}" type="pres">
      <dgm:prSet presAssocID="{74259ADF-E939-40CC-BCA0-540860258C7E}" presName="hierChild2" presStyleCnt="0"/>
      <dgm:spPr/>
    </dgm:pt>
    <dgm:pt modelId="{4539E363-0746-454B-AD29-3F259A9C871C}" type="pres">
      <dgm:prSet presAssocID="{E508EED4-1E02-48D6-B634-F5D0D8A2BC17}" presName="Name37" presStyleLbl="parChTrans1D2" presStyleIdx="0" presStyleCnt="7"/>
      <dgm:spPr/>
    </dgm:pt>
    <dgm:pt modelId="{329BAD66-F703-49CF-8A2B-19193CD8A836}" type="pres">
      <dgm:prSet presAssocID="{8CD3DEE5-6126-4281-BDEF-DD8C48E9C971}" presName="hierRoot2" presStyleCnt="0">
        <dgm:presLayoutVars>
          <dgm:hierBranch val="init"/>
        </dgm:presLayoutVars>
      </dgm:prSet>
      <dgm:spPr/>
    </dgm:pt>
    <dgm:pt modelId="{C029FE5B-CDD2-4759-96A4-E6481EE8FA12}" type="pres">
      <dgm:prSet presAssocID="{8CD3DEE5-6126-4281-BDEF-DD8C48E9C971}" presName="rootComposite" presStyleCnt="0"/>
      <dgm:spPr/>
    </dgm:pt>
    <dgm:pt modelId="{B8A9A0D8-06AA-40B5-9A69-AF652DFCABF2}" type="pres">
      <dgm:prSet presAssocID="{8CD3DEE5-6126-4281-BDEF-DD8C48E9C971}" presName="rootText" presStyleLbl="node2" presStyleIdx="0" presStyleCnt="4" custScaleX="83235" custScaleY="51637" custLinFactX="100000" custLinFactNeighborX="116615" custLinFactNeighborY="-69843">
        <dgm:presLayoutVars>
          <dgm:chPref val="3"/>
        </dgm:presLayoutVars>
      </dgm:prSet>
      <dgm:spPr/>
    </dgm:pt>
    <dgm:pt modelId="{1F0CB781-D1B8-4BF8-A60F-0225C31E7062}" type="pres">
      <dgm:prSet presAssocID="{8CD3DEE5-6126-4281-BDEF-DD8C48E9C971}" presName="rootConnector" presStyleLbl="node2" presStyleIdx="0" presStyleCnt="4"/>
      <dgm:spPr/>
    </dgm:pt>
    <dgm:pt modelId="{074AFE44-18EC-4CAA-AC4B-C49A27EF4316}" type="pres">
      <dgm:prSet presAssocID="{8CD3DEE5-6126-4281-BDEF-DD8C48E9C971}" presName="hierChild4" presStyleCnt="0"/>
      <dgm:spPr/>
    </dgm:pt>
    <dgm:pt modelId="{53F64D11-2673-4077-9831-274C1C0A5D83}" type="pres">
      <dgm:prSet presAssocID="{8CD3DEE5-6126-4281-BDEF-DD8C48E9C971}" presName="hierChild5" presStyleCnt="0"/>
      <dgm:spPr/>
    </dgm:pt>
    <dgm:pt modelId="{84842456-FF9F-4DC1-91D9-9F9AA44633DF}" type="pres">
      <dgm:prSet presAssocID="{66FB9CE4-542C-418A-A624-DBEBF68C76B9}" presName="Name37" presStyleLbl="parChTrans1D2" presStyleIdx="1" presStyleCnt="7"/>
      <dgm:spPr/>
    </dgm:pt>
    <dgm:pt modelId="{5963DBCD-FC9E-4394-84A3-F15A5AC7921E}" type="pres">
      <dgm:prSet presAssocID="{64BDE9A6-635A-4B22-944F-DCB39DFBC964}" presName="hierRoot2" presStyleCnt="0">
        <dgm:presLayoutVars>
          <dgm:hierBranch val="init"/>
        </dgm:presLayoutVars>
      </dgm:prSet>
      <dgm:spPr/>
    </dgm:pt>
    <dgm:pt modelId="{201AC722-F08B-4799-B974-3102774A30E2}" type="pres">
      <dgm:prSet presAssocID="{64BDE9A6-635A-4B22-944F-DCB39DFBC964}" presName="rootComposite" presStyleCnt="0"/>
      <dgm:spPr/>
    </dgm:pt>
    <dgm:pt modelId="{45E47B53-AEA0-4F1B-A7C1-9D2DBB226713}" type="pres">
      <dgm:prSet presAssocID="{64BDE9A6-635A-4B22-944F-DCB39DFBC964}" presName="rootText" presStyleLbl="node2" presStyleIdx="1" presStyleCnt="4" custScaleX="90634" custScaleY="48090" custLinFactNeighborX="-82603" custLinFactNeighborY="-69842">
        <dgm:presLayoutVars>
          <dgm:chPref val="3"/>
        </dgm:presLayoutVars>
      </dgm:prSet>
      <dgm:spPr/>
    </dgm:pt>
    <dgm:pt modelId="{9864D203-45CA-476E-BD36-B6AE0258D3D9}" type="pres">
      <dgm:prSet presAssocID="{64BDE9A6-635A-4B22-944F-DCB39DFBC964}" presName="rootConnector" presStyleLbl="node2" presStyleIdx="1" presStyleCnt="4"/>
      <dgm:spPr/>
    </dgm:pt>
    <dgm:pt modelId="{41B5E9CF-9747-459E-BC8D-8444ECC70F02}" type="pres">
      <dgm:prSet presAssocID="{64BDE9A6-635A-4B22-944F-DCB39DFBC964}" presName="hierChild4" presStyleCnt="0"/>
      <dgm:spPr/>
    </dgm:pt>
    <dgm:pt modelId="{1CA46DB3-AD6D-4934-BB91-6C83814FC213}" type="pres">
      <dgm:prSet presAssocID="{64BDE9A6-635A-4B22-944F-DCB39DFBC964}" presName="hierChild5" presStyleCnt="0"/>
      <dgm:spPr/>
    </dgm:pt>
    <dgm:pt modelId="{CD42D2B9-EF35-4A07-A0E4-6493BDEEF430}" type="pres">
      <dgm:prSet presAssocID="{22DEE168-EE71-4BBE-8250-90FB48C0B516}" presName="Name37" presStyleLbl="parChTrans1D2" presStyleIdx="2" presStyleCnt="7"/>
      <dgm:spPr/>
    </dgm:pt>
    <dgm:pt modelId="{CA459BA2-37E6-45AA-A7E6-A39EFD1B490C}" type="pres">
      <dgm:prSet presAssocID="{647B5CB5-A85E-47F8-9C69-8D470C7A67EF}" presName="hierRoot2" presStyleCnt="0">
        <dgm:presLayoutVars>
          <dgm:hierBranch val="init"/>
        </dgm:presLayoutVars>
      </dgm:prSet>
      <dgm:spPr/>
    </dgm:pt>
    <dgm:pt modelId="{E92820BE-6C9D-4C9F-8E18-BBB7D4C7FF87}" type="pres">
      <dgm:prSet presAssocID="{647B5CB5-A85E-47F8-9C69-8D470C7A67EF}" presName="rootComposite" presStyleCnt="0"/>
      <dgm:spPr/>
    </dgm:pt>
    <dgm:pt modelId="{646A318B-1C7F-4985-85CA-54A046D170A0}" type="pres">
      <dgm:prSet presAssocID="{647B5CB5-A85E-47F8-9C69-8D470C7A67EF}" presName="rootText" presStyleLbl="node2" presStyleIdx="2" presStyleCnt="4" custScaleX="90139" custScaleY="49776" custLinFactNeighborX="95570" custLinFactNeighborY="-69726">
        <dgm:presLayoutVars>
          <dgm:chPref val="3"/>
        </dgm:presLayoutVars>
      </dgm:prSet>
      <dgm:spPr/>
    </dgm:pt>
    <dgm:pt modelId="{2010A886-9079-40D5-ACFC-385190BDD34E}" type="pres">
      <dgm:prSet presAssocID="{647B5CB5-A85E-47F8-9C69-8D470C7A67EF}" presName="rootConnector" presStyleLbl="node2" presStyleIdx="2" presStyleCnt="4"/>
      <dgm:spPr/>
    </dgm:pt>
    <dgm:pt modelId="{F0A74BAD-BF10-48AA-A945-B91CC40A847A}" type="pres">
      <dgm:prSet presAssocID="{647B5CB5-A85E-47F8-9C69-8D470C7A67EF}" presName="hierChild4" presStyleCnt="0"/>
      <dgm:spPr/>
    </dgm:pt>
    <dgm:pt modelId="{04F47DF3-5538-44CC-B311-9A09EF5BA81D}" type="pres">
      <dgm:prSet presAssocID="{647B5CB5-A85E-47F8-9C69-8D470C7A67EF}" presName="hierChild5" presStyleCnt="0"/>
      <dgm:spPr/>
    </dgm:pt>
    <dgm:pt modelId="{9EF46CAD-AE67-4347-8562-D01692F9A319}" type="pres">
      <dgm:prSet presAssocID="{94569C4C-A37C-424E-A1DD-2D39B0B09E6A}" presName="Name37" presStyleLbl="parChTrans1D2" presStyleIdx="3" presStyleCnt="7"/>
      <dgm:spPr/>
    </dgm:pt>
    <dgm:pt modelId="{48E4617C-0EE8-4C69-82DE-2D29938E9875}" type="pres">
      <dgm:prSet presAssocID="{3DA18544-A516-4E8F-8C5E-AE4EEC2F3F3A}" presName="hierRoot2" presStyleCnt="0">
        <dgm:presLayoutVars>
          <dgm:hierBranch val="init"/>
        </dgm:presLayoutVars>
      </dgm:prSet>
      <dgm:spPr/>
    </dgm:pt>
    <dgm:pt modelId="{932ECC60-F743-43DD-AE00-AF0E4028672F}" type="pres">
      <dgm:prSet presAssocID="{3DA18544-A516-4E8F-8C5E-AE4EEC2F3F3A}" presName="rootComposite" presStyleCnt="0"/>
      <dgm:spPr/>
    </dgm:pt>
    <dgm:pt modelId="{24AAB119-A17A-482A-94E2-853947D97D57}" type="pres">
      <dgm:prSet presAssocID="{3DA18544-A516-4E8F-8C5E-AE4EEC2F3F3A}" presName="rootText" presStyleLbl="node2" presStyleIdx="3" presStyleCnt="4" custScaleX="83627" custScaleY="49949" custLinFactX="-100000" custLinFactNeighborX="-103417" custLinFactNeighborY="-69842">
        <dgm:presLayoutVars>
          <dgm:chPref val="3"/>
        </dgm:presLayoutVars>
      </dgm:prSet>
      <dgm:spPr/>
    </dgm:pt>
    <dgm:pt modelId="{93DF1AF6-8E49-4DFD-B035-0571F27B4F7E}" type="pres">
      <dgm:prSet presAssocID="{3DA18544-A516-4E8F-8C5E-AE4EEC2F3F3A}" presName="rootConnector" presStyleLbl="node2" presStyleIdx="3" presStyleCnt="4"/>
      <dgm:spPr/>
    </dgm:pt>
    <dgm:pt modelId="{A96D6EE3-DCF8-4177-A88F-ED916ACCB409}" type="pres">
      <dgm:prSet presAssocID="{3DA18544-A516-4E8F-8C5E-AE4EEC2F3F3A}" presName="hierChild4" presStyleCnt="0"/>
      <dgm:spPr/>
    </dgm:pt>
    <dgm:pt modelId="{DF6ACF23-EE83-4696-B133-9526666BF610}" type="pres">
      <dgm:prSet presAssocID="{3DA18544-A516-4E8F-8C5E-AE4EEC2F3F3A}" presName="hierChild5" presStyleCnt="0"/>
      <dgm:spPr/>
    </dgm:pt>
    <dgm:pt modelId="{275BE62E-4EF3-4704-85A4-AF9D931B3882}" type="pres">
      <dgm:prSet presAssocID="{74259ADF-E939-40CC-BCA0-540860258C7E}" presName="hierChild3" presStyleCnt="0"/>
      <dgm:spPr/>
    </dgm:pt>
    <dgm:pt modelId="{1075B284-B09F-4117-BEBC-3D19D86F978F}" type="pres">
      <dgm:prSet presAssocID="{F174FA6B-7B87-46CE-9916-6F8DEB50AA97}" presName="Name111" presStyleLbl="parChTrans1D2" presStyleIdx="4" presStyleCnt="7"/>
      <dgm:spPr/>
    </dgm:pt>
    <dgm:pt modelId="{77E7367D-0064-4C11-8572-C6CB8DC8D5A5}" type="pres">
      <dgm:prSet presAssocID="{DAED9E9A-D6C3-4E22-84EB-CF4988F3BA43}" presName="hierRoot3" presStyleCnt="0">
        <dgm:presLayoutVars>
          <dgm:hierBranch val="init"/>
        </dgm:presLayoutVars>
      </dgm:prSet>
      <dgm:spPr/>
    </dgm:pt>
    <dgm:pt modelId="{2FB54E65-D15D-453E-89D6-2EE2D946096B}" type="pres">
      <dgm:prSet presAssocID="{DAED9E9A-D6C3-4E22-84EB-CF4988F3BA43}" presName="rootComposite3" presStyleCnt="0"/>
      <dgm:spPr/>
    </dgm:pt>
    <dgm:pt modelId="{C73F3C3B-9A47-47A1-A678-B94B14324E7B}" type="pres">
      <dgm:prSet presAssocID="{DAED9E9A-D6C3-4E22-84EB-CF4988F3BA43}" presName="rootText3" presStyleLbl="asst1" presStyleIdx="0" presStyleCnt="3" custScaleX="88824" custScaleY="42590" custLinFactX="14899" custLinFactNeighborX="100000" custLinFactNeighborY="38680">
        <dgm:presLayoutVars>
          <dgm:chPref val="3"/>
        </dgm:presLayoutVars>
      </dgm:prSet>
      <dgm:spPr/>
    </dgm:pt>
    <dgm:pt modelId="{ED4B7A14-7974-483F-8FA8-116E76F84FFF}" type="pres">
      <dgm:prSet presAssocID="{DAED9E9A-D6C3-4E22-84EB-CF4988F3BA43}" presName="rootConnector3" presStyleLbl="asst1" presStyleIdx="0" presStyleCnt="3"/>
      <dgm:spPr/>
    </dgm:pt>
    <dgm:pt modelId="{670F5A73-E43E-45B6-B339-49CA169CA75F}" type="pres">
      <dgm:prSet presAssocID="{DAED9E9A-D6C3-4E22-84EB-CF4988F3BA43}" presName="hierChild6" presStyleCnt="0"/>
      <dgm:spPr/>
    </dgm:pt>
    <dgm:pt modelId="{C7CA5147-E71E-424E-AFBC-7FCB0BE18740}" type="pres">
      <dgm:prSet presAssocID="{DAED9E9A-D6C3-4E22-84EB-CF4988F3BA43}" presName="hierChild7" presStyleCnt="0"/>
      <dgm:spPr/>
    </dgm:pt>
    <dgm:pt modelId="{4BE8099A-0B7D-4E78-B40D-CCDE6027C178}" type="pres">
      <dgm:prSet presAssocID="{10EDB2EB-CB38-4E22-9DCD-1952A9E6CEAB}" presName="Name111" presStyleLbl="parChTrans1D2" presStyleIdx="5" presStyleCnt="7"/>
      <dgm:spPr/>
    </dgm:pt>
    <dgm:pt modelId="{61A16DC0-D13D-4047-BDFF-4AF8675B4B70}" type="pres">
      <dgm:prSet presAssocID="{80490473-32D5-4150-B170-24D41E98B883}" presName="hierRoot3" presStyleCnt="0">
        <dgm:presLayoutVars>
          <dgm:hierBranch val="init"/>
        </dgm:presLayoutVars>
      </dgm:prSet>
      <dgm:spPr/>
    </dgm:pt>
    <dgm:pt modelId="{7CE2F61A-14B2-4446-8A50-75F0EFECFB6E}" type="pres">
      <dgm:prSet presAssocID="{80490473-32D5-4150-B170-24D41E98B883}" presName="rootComposite3" presStyleCnt="0"/>
      <dgm:spPr/>
    </dgm:pt>
    <dgm:pt modelId="{6A3B6ED0-725D-4BE6-AF2D-A8C8CEA6FCAF}" type="pres">
      <dgm:prSet presAssocID="{80490473-32D5-4150-B170-24D41E98B883}" presName="rootText3" presStyleLbl="asst1" presStyleIdx="1" presStyleCnt="3" custScaleX="74763" custScaleY="42590" custLinFactX="-25218" custLinFactNeighborX="-100000" custLinFactNeighborY="42401">
        <dgm:presLayoutVars>
          <dgm:chPref val="3"/>
        </dgm:presLayoutVars>
      </dgm:prSet>
      <dgm:spPr/>
    </dgm:pt>
    <dgm:pt modelId="{E2E309DC-C67A-4327-B8F1-8AFFBD48AC54}" type="pres">
      <dgm:prSet presAssocID="{80490473-32D5-4150-B170-24D41E98B883}" presName="rootConnector3" presStyleLbl="asst1" presStyleIdx="1" presStyleCnt="3"/>
      <dgm:spPr/>
    </dgm:pt>
    <dgm:pt modelId="{C4CA5AB2-A1F6-4A4B-8309-27CB6DFBFBFA}" type="pres">
      <dgm:prSet presAssocID="{80490473-32D5-4150-B170-24D41E98B883}" presName="hierChild6" presStyleCnt="0"/>
      <dgm:spPr/>
    </dgm:pt>
    <dgm:pt modelId="{96635E3F-605E-43B0-80C3-7DA1CDC47D6B}" type="pres">
      <dgm:prSet presAssocID="{80490473-32D5-4150-B170-24D41E98B883}" presName="hierChild7" presStyleCnt="0"/>
      <dgm:spPr/>
    </dgm:pt>
    <dgm:pt modelId="{8F8A4258-3825-4710-9960-DC628E618D91}" type="pres">
      <dgm:prSet presAssocID="{1B688B5C-E064-45BB-AD1A-646CB70D98AB}" presName="Name111" presStyleLbl="parChTrans1D2" presStyleIdx="6" presStyleCnt="7"/>
      <dgm:spPr/>
    </dgm:pt>
    <dgm:pt modelId="{0D83BCF3-DD1D-48CF-876B-F7758F23BE6C}" type="pres">
      <dgm:prSet presAssocID="{440F7083-8045-4845-846B-E9DF228D1C65}" presName="hierRoot3" presStyleCnt="0">
        <dgm:presLayoutVars>
          <dgm:hierBranch val="init"/>
        </dgm:presLayoutVars>
      </dgm:prSet>
      <dgm:spPr/>
    </dgm:pt>
    <dgm:pt modelId="{1D6A05DB-611B-4CB3-9A3D-963F1AB9DC26}" type="pres">
      <dgm:prSet presAssocID="{440F7083-8045-4845-846B-E9DF228D1C65}" presName="rootComposite3" presStyleCnt="0"/>
      <dgm:spPr/>
    </dgm:pt>
    <dgm:pt modelId="{42331AB9-A7BE-4F33-876C-E15BD6BC7FBA}" type="pres">
      <dgm:prSet presAssocID="{440F7083-8045-4845-846B-E9DF228D1C65}" presName="rootText3" presStyleLbl="asst1" presStyleIdx="2" presStyleCnt="3" custScaleX="63251" custScaleY="42590" custLinFactX="100000" custLinFactNeighborX="104210" custLinFactNeighborY="-64820">
        <dgm:presLayoutVars>
          <dgm:chPref val="3"/>
        </dgm:presLayoutVars>
      </dgm:prSet>
      <dgm:spPr/>
    </dgm:pt>
    <dgm:pt modelId="{CC3E2C8C-DBDA-429F-9233-27389853FEC1}" type="pres">
      <dgm:prSet presAssocID="{440F7083-8045-4845-846B-E9DF228D1C65}" presName="rootConnector3" presStyleLbl="asst1" presStyleIdx="2" presStyleCnt="3"/>
      <dgm:spPr/>
    </dgm:pt>
    <dgm:pt modelId="{40A11387-0D3A-4DF3-9CB7-CB7D9120D7D3}" type="pres">
      <dgm:prSet presAssocID="{440F7083-8045-4845-846B-E9DF228D1C65}" presName="hierChild6" presStyleCnt="0"/>
      <dgm:spPr/>
    </dgm:pt>
    <dgm:pt modelId="{327F7807-E18C-4B5B-89C8-D77E30FC8720}" type="pres">
      <dgm:prSet presAssocID="{440F7083-8045-4845-846B-E9DF228D1C65}" presName="hierChild7" presStyleCnt="0"/>
      <dgm:spPr/>
    </dgm:pt>
  </dgm:ptLst>
  <dgm:cxnLst>
    <dgm:cxn modelId="{AB361D04-E482-4354-970C-ADB5564FBFE9}" type="presOf" srcId="{F174FA6B-7B87-46CE-9916-6F8DEB50AA97}" destId="{1075B284-B09F-4117-BEBC-3D19D86F978F}" srcOrd="0" destOrd="0" presId="urn:microsoft.com/office/officeart/2005/8/layout/orgChart1"/>
    <dgm:cxn modelId="{BECE2F08-F256-40B7-9F88-E9EECEEAC78C}" type="presOf" srcId="{10EDB2EB-CB38-4E22-9DCD-1952A9E6CEAB}" destId="{4BE8099A-0B7D-4E78-B40D-CCDE6027C178}" srcOrd="0" destOrd="0" presId="urn:microsoft.com/office/officeart/2005/8/layout/orgChart1"/>
    <dgm:cxn modelId="{A816F30C-DD76-473A-BA5B-94E82C732A65}" srcId="{74259ADF-E939-40CC-BCA0-540860258C7E}" destId="{440F7083-8045-4845-846B-E9DF228D1C65}" srcOrd="6" destOrd="0" parTransId="{1B688B5C-E064-45BB-AD1A-646CB70D98AB}" sibTransId="{54B5AF94-55C1-4476-9615-C855B1F4261D}"/>
    <dgm:cxn modelId="{CCCBB315-2816-4FF2-A721-997D99603F3A}" type="presOf" srcId="{440F7083-8045-4845-846B-E9DF228D1C65}" destId="{42331AB9-A7BE-4F33-876C-E15BD6BC7FBA}" srcOrd="0" destOrd="0" presId="urn:microsoft.com/office/officeart/2005/8/layout/orgChart1"/>
    <dgm:cxn modelId="{D36F3A1C-69F1-4C61-A4AE-1DEFCFEF0D4C}" type="presOf" srcId="{94569C4C-A37C-424E-A1DD-2D39B0B09E6A}" destId="{9EF46CAD-AE67-4347-8562-D01692F9A319}" srcOrd="0" destOrd="0" presId="urn:microsoft.com/office/officeart/2005/8/layout/orgChart1"/>
    <dgm:cxn modelId="{E288601D-8DF5-40DB-AC57-D16C7A16BE77}" srcId="{74259ADF-E939-40CC-BCA0-540860258C7E}" destId="{647B5CB5-A85E-47F8-9C69-8D470C7A67EF}" srcOrd="2" destOrd="0" parTransId="{22DEE168-EE71-4BBE-8250-90FB48C0B516}" sibTransId="{7151398E-15D1-4A45-86E1-CC12314EA4A4}"/>
    <dgm:cxn modelId="{E893E621-C60B-4EA6-AD8E-580FDA13E328}" type="presOf" srcId="{DAED9E9A-D6C3-4E22-84EB-CF4988F3BA43}" destId="{ED4B7A14-7974-483F-8FA8-116E76F84FFF}" srcOrd="1" destOrd="0" presId="urn:microsoft.com/office/officeart/2005/8/layout/orgChart1"/>
    <dgm:cxn modelId="{65F7B827-A798-4109-BC3E-6AE8DDDE42BA}" type="presOf" srcId="{647B5CB5-A85E-47F8-9C69-8D470C7A67EF}" destId="{2010A886-9079-40D5-ACFC-385190BDD34E}" srcOrd="1" destOrd="0" presId="urn:microsoft.com/office/officeart/2005/8/layout/orgChart1"/>
    <dgm:cxn modelId="{65BF312F-68D5-47FF-846E-527033E78752}" type="presOf" srcId="{66FB9CE4-542C-418A-A624-DBEBF68C76B9}" destId="{84842456-FF9F-4DC1-91D9-9F9AA44633DF}" srcOrd="0" destOrd="0" presId="urn:microsoft.com/office/officeart/2005/8/layout/orgChart1"/>
    <dgm:cxn modelId="{9E451733-DEAD-4396-918A-E847E56B824C}" type="presOf" srcId="{64BDE9A6-635A-4B22-944F-DCB39DFBC964}" destId="{45E47B53-AEA0-4F1B-A7C1-9D2DBB226713}" srcOrd="0" destOrd="0" presId="urn:microsoft.com/office/officeart/2005/8/layout/orgChart1"/>
    <dgm:cxn modelId="{C32C6C36-7C3B-4A24-B4D4-7DDE5085902A}" srcId="{74259ADF-E939-40CC-BCA0-540860258C7E}" destId="{8CD3DEE5-6126-4281-BDEF-DD8C48E9C971}" srcOrd="0" destOrd="0" parTransId="{E508EED4-1E02-48D6-B634-F5D0D8A2BC17}" sibTransId="{4EB9BE5A-7187-42F7-B3B6-9B296E2F0D2F}"/>
    <dgm:cxn modelId="{30B99D3E-3E5B-41C9-97F4-E487B3F7C19B}" type="presOf" srcId="{3DA18544-A516-4E8F-8C5E-AE4EEC2F3F3A}" destId="{93DF1AF6-8E49-4DFD-B035-0571F27B4F7E}" srcOrd="1" destOrd="0" presId="urn:microsoft.com/office/officeart/2005/8/layout/orgChart1"/>
    <dgm:cxn modelId="{DA72AD5B-5500-48F1-BAC4-FF625178867F}" type="presOf" srcId="{8CD3DEE5-6126-4281-BDEF-DD8C48E9C971}" destId="{B8A9A0D8-06AA-40B5-9A69-AF652DFCABF2}" srcOrd="0" destOrd="0" presId="urn:microsoft.com/office/officeart/2005/8/layout/orgChart1"/>
    <dgm:cxn modelId="{032A7241-8617-4046-A94E-A1EDEB6B51A1}" type="presOf" srcId="{1B688B5C-E064-45BB-AD1A-646CB70D98AB}" destId="{8F8A4258-3825-4710-9960-DC628E618D91}" srcOrd="0" destOrd="0" presId="urn:microsoft.com/office/officeart/2005/8/layout/orgChart1"/>
    <dgm:cxn modelId="{FC201163-097C-4E43-A4D5-DCCAD2ABC9F7}" srcId="{74259ADF-E939-40CC-BCA0-540860258C7E}" destId="{DAED9E9A-D6C3-4E22-84EB-CF4988F3BA43}" srcOrd="4" destOrd="0" parTransId="{F174FA6B-7B87-46CE-9916-6F8DEB50AA97}" sibTransId="{BABA2B61-182B-401B-BA07-BAB89980A1F9}"/>
    <dgm:cxn modelId="{30F1B06E-8897-4C03-AF75-27F1C7282E7F}" type="presOf" srcId="{FB72F23D-AC18-4B5E-B7C9-27E3F32BF8B6}" destId="{7CA0B8EB-7A70-4C87-8E59-4F5F30A9EBBC}" srcOrd="0" destOrd="0" presId="urn:microsoft.com/office/officeart/2005/8/layout/orgChart1"/>
    <dgm:cxn modelId="{FC55204F-F4B8-426A-9772-7AC330696E37}" srcId="{FB72F23D-AC18-4B5E-B7C9-27E3F32BF8B6}" destId="{74259ADF-E939-40CC-BCA0-540860258C7E}" srcOrd="0" destOrd="0" parTransId="{B96361C6-637D-4E42-A568-1D7645BFD8D3}" sibTransId="{E96C0A72-FC09-453E-A7AF-B9E0DBABAB35}"/>
    <dgm:cxn modelId="{E3408252-CD4F-41EF-AB16-31284EC00BD4}" type="presOf" srcId="{74259ADF-E939-40CC-BCA0-540860258C7E}" destId="{C4BE7975-DC5B-4213-9600-04ED10C72525}" srcOrd="1" destOrd="0" presId="urn:microsoft.com/office/officeart/2005/8/layout/orgChart1"/>
    <dgm:cxn modelId="{19AAE357-59C6-48C0-A0AF-6C9FD39B1D97}" type="presOf" srcId="{647B5CB5-A85E-47F8-9C69-8D470C7A67EF}" destId="{646A318B-1C7F-4985-85CA-54A046D170A0}" srcOrd="0" destOrd="0" presId="urn:microsoft.com/office/officeart/2005/8/layout/orgChart1"/>
    <dgm:cxn modelId="{C34D3159-695C-4ED3-947D-5A7868BF8C7B}" srcId="{74259ADF-E939-40CC-BCA0-540860258C7E}" destId="{80490473-32D5-4150-B170-24D41E98B883}" srcOrd="5" destOrd="0" parTransId="{10EDB2EB-CB38-4E22-9DCD-1952A9E6CEAB}" sibTransId="{E1126C88-D107-4F1A-9DAD-FEE1F0AE9B79}"/>
    <dgm:cxn modelId="{D2434683-A327-4858-97D2-A32E90D6AED6}" type="presOf" srcId="{DAED9E9A-D6C3-4E22-84EB-CF4988F3BA43}" destId="{C73F3C3B-9A47-47A1-A678-B94B14324E7B}" srcOrd="0" destOrd="0" presId="urn:microsoft.com/office/officeart/2005/8/layout/orgChart1"/>
    <dgm:cxn modelId="{FF75BE88-16DB-4808-A6F4-9D1F4AB72FC1}" type="presOf" srcId="{64BDE9A6-635A-4B22-944F-DCB39DFBC964}" destId="{9864D203-45CA-476E-BD36-B6AE0258D3D9}" srcOrd="1" destOrd="0" presId="urn:microsoft.com/office/officeart/2005/8/layout/orgChart1"/>
    <dgm:cxn modelId="{B0706FA6-324E-4E10-9867-D848F2B6E038}" type="presOf" srcId="{80490473-32D5-4150-B170-24D41E98B883}" destId="{E2E309DC-C67A-4327-B8F1-8AFFBD48AC54}" srcOrd="1" destOrd="0" presId="urn:microsoft.com/office/officeart/2005/8/layout/orgChart1"/>
    <dgm:cxn modelId="{D4B2B4A8-B157-4E1B-82E0-318C60002382}" srcId="{74259ADF-E939-40CC-BCA0-540860258C7E}" destId="{3DA18544-A516-4E8F-8C5E-AE4EEC2F3F3A}" srcOrd="3" destOrd="0" parTransId="{94569C4C-A37C-424E-A1DD-2D39B0B09E6A}" sibTransId="{C323A8C0-D421-41E5-8D70-8C4B37124A91}"/>
    <dgm:cxn modelId="{C6B2D3B6-4299-44B1-AABB-649E77296258}" type="presOf" srcId="{3DA18544-A516-4E8F-8C5E-AE4EEC2F3F3A}" destId="{24AAB119-A17A-482A-94E2-853947D97D57}" srcOrd="0" destOrd="0" presId="urn:microsoft.com/office/officeart/2005/8/layout/orgChart1"/>
    <dgm:cxn modelId="{F12468B8-5C1C-4127-BA3C-2FD487DBD2B6}" type="presOf" srcId="{22DEE168-EE71-4BBE-8250-90FB48C0B516}" destId="{CD42D2B9-EF35-4A07-A0E4-6493BDEEF430}" srcOrd="0" destOrd="0" presId="urn:microsoft.com/office/officeart/2005/8/layout/orgChart1"/>
    <dgm:cxn modelId="{F672A7C6-0678-4E8E-82CA-96655781F462}" srcId="{74259ADF-E939-40CC-BCA0-540860258C7E}" destId="{64BDE9A6-635A-4B22-944F-DCB39DFBC964}" srcOrd="1" destOrd="0" parTransId="{66FB9CE4-542C-418A-A624-DBEBF68C76B9}" sibTransId="{0BFC2D37-C64B-4D7B-9B46-68A008DE74ED}"/>
    <dgm:cxn modelId="{EED444C9-BAB4-463E-BB57-B35B4ED650E7}" type="presOf" srcId="{440F7083-8045-4845-846B-E9DF228D1C65}" destId="{CC3E2C8C-DBDA-429F-9233-27389853FEC1}" srcOrd="1" destOrd="0" presId="urn:microsoft.com/office/officeart/2005/8/layout/orgChart1"/>
    <dgm:cxn modelId="{9DF885DA-C573-4BD5-B615-58A4CF7EC08F}" type="presOf" srcId="{E508EED4-1E02-48D6-B634-F5D0D8A2BC17}" destId="{4539E363-0746-454B-AD29-3F259A9C871C}" srcOrd="0" destOrd="0" presId="urn:microsoft.com/office/officeart/2005/8/layout/orgChart1"/>
    <dgm:cxn modelId="{6D0B2BE6-0EB8-43D7-9BF3-74B9EE142ABB}" type="presOf" srcId="{8CD3DEE5-6126-4281-BDEF-DD8C48E9C971}" destId="{1F0CB781-D1B8-4BF8-A60F-0225C31E7062}" srcOrd="1" destOrd="0" presId="urn:microsoft.com/office/officeart/2005/8/layout/orgChart1"/>
    <dgm:cxn modelId="{78EB45FB-9E7B-4215-AC71-CAA4C5EF21E2}" type="presOf" srcId="{74259ADF-E939-40CC-BCA0-540860258C7E}" destId="{920B0F7A-D3D4-4BC9-8A83-F4297DDBC0E0}" srcOrd="0" destOrd="0" presId="urn:microsoft.com/office/officeart/2005/8/layout/orgChart1"/>
    <dgm:cxn modelId="{C213B4FF-2201-464C-A29F-52B5492E1F69}" type="presOf" srcId="{80490473-32D5-4150-B170-24D41E98B883}" destId="{6A3B6ED0-725D-4BE6-AF2D-A8C8CEA6FCAF}" srcOrd="0" destOrd="0" presId="urn:microsoft.com/office/officeart/2005/8/layout/orgChart1"/>
    <dgm:cxn modelId="{8BA10268-D79C-4A5A-896E-20F70C09DC98}" type="presParOf" srcId="{7CA0B8EB-7A70-4C87-8E59-4F5F30A9EBBC}" destId="{53BFFD91-A5AA-4688-AF87-9A043E6593EA}" srcOrd="0" destOrd="0" presId="urn:microsoft.com/office/officeart/2005/8/layout/orgChart1"/>
    <dgm:cxn modelId="{E5AB47CF-05AB-4C7E-BB6F-03FA5E617871}" type="presParOf" srcId="{53BFFD91-A5AA-4688-AF87-9A043E6593EA}" destId="{D05388BC-164C-4F9F-A487-DA1F32EBDC83}" srcOrd="0" destOrd="0" presId="urn:microsoft.com/office/officeart/2005/8/layout/orgChart1"/>
    <dgm:cxn modelId="{FFAFA04A-84B4-47D7-85BD-86A4E83E230E}" type="presParOf" srcId="{D05388BC-164C-4F9F-A487-DA1F32EBDC83}" destId="{920B0F7A-D3D4-4BC9-8A83-F4297DDBC0E0}" srcOrd="0" destOrd="0" presId="urn:microsoft.com/office/officeart/2005/8/layout/orgChart1"/>
    <dgm:cxn modelId="{7B8931B5-74F3-4F9D-A31A-04986B435036}" type="presParOf" srcId="{D05388BC-164C-4F9F-A487-DA1F32EBDC83}" destId="{C4BE7975-DC5B-4213-9600-04ED10C72525}" srcOrd="1" destOrd="0" presId="urn:microsoft.com/office/officeart/2005/8/layout/orgChart1"/>
    <dgm:cxn modelId="{E670C383-18F6-44B0-826E-F8ECE0F0452C}" type="presParOf" srcId="{53BFFD91-A5AA-4688-AF87-9A043E6593EA}" destId="{73B1D253-9019-4E31-848B-3B40070C2685}" srcOrd="1" destOrd="0" presId="urn:microsoft.com/office/officeart/2005/8/layout/orgChart1"/>
    <dgm:cxn modelId="{B19F05BA-A7FD-4C09-A29A-B81C186A0A5B}" type="presParOf" srcId="{73B1D253-9019-4E31-848B-3B40070C2685}" destId="{4539E363-0746-454B-AD29-3F259A9C871C}" srcOrd="0" destOrd="0" presId="urn:microsoft.com/office/officeart/2005/8/layout/orgChart1"/>
    <dgm:cxn modelId="{F7E4CF02-2394-47FF-86B9-D7A231657403}" type="presParOf" srcId="{73B1D253-9019-4E31-848B-3B40070C2685}" destId="{329BAD66-F703-49CF-8A2B-19193CD8A836}" srcOrd="1" destOrd="0" presId="urn:microsoft.com/office/officeart/2005/8/layout/orgChart1"/>
    <dgm:cxn modelId="{037EA9ED-FBBE-44E8-96CC-E8D904552422}" type="presParOf" srcId="{329BAD66-F703-49CF-8A2B-19193CD8A836}" destId="{C029FE5B-CDD2-4759-96A4-E6481EE8FA12}" srcOrd="0" destOrd="0" presId="urn:microsoft.com/office/officeart/2005/8/layout/orgChart1"/>
    <dgm:cxn modelId="{9D4E2746-F370-41F9-98AE-B5F9B2A6DBDF}" type="presParOf" srcId="{C029FE5B-CDD2-4759-96A4-E6481EE8FA12}" destId="{B8A9A0D8-06AA-40B5-9A69-AF652DFCABF2}" srcOrd="0" destOrd="0" presId="urn:microsoft.com/office/officeart/2005/8/layout/orgChart1"/>
    <dgm:cxn modelId="{75EB13A8-5382-48B1-BF0F-3E473B4C9A65}" type="presParOf" srcId="{C029FE5B-CDD2-4759-96A4-E6481EE8FA12}" destId="{1F0CB781-D1B8-4BF8-A60F-0225C31E7062}" srcOrd="1" destOrd="0" presId="urn:microsoft.com/office/officeart/2005/8/layout/orgChart1"/>
    <dgm:cxn modelId="{91BECFA4-FE57-4AA9-AEAF-9541F82691CB}" type="presParOf" srcId="{329BAD66-F703-49CF-8A2B-19193CD8A836}" destId="{074AFE44-18EC-4CAA-AC4B-C49A27EF4316}" srcOrd="1" destOrd="0" presId="urn:microsoft.com/office/officeart/2005/8/layout/orgChart1"/>
    <dgm:cxn modelId="{EC89D668-E0CE-4DD7-8349-3F2096338AC4}" type="presParOf" srcId="{329BAD66-F703-49CF-8A2B-19193CD8A836}" destId="{53F64D11-2673-4077-9831-274C1C0A5D83}" srcOrd="2" destOrd="0" presId="urn:microsoft.com/office/officeart/2005/8/layout/orgChart1"/>
    <dgm:cxn modelId="{A9C36995-8579-4FDE-AFA7-18702BDDBB66}" type="presParOf" srcId="{73B1D253-9019-4E31-848B-3B40070C2685}" destId="{84842456-FF9F-4DC1-91D9-9F9AA44633DF}" srcOrd="2" destOrd="0" presId="urn:microsoft.com/office/officeart/2005/8/layout/orgChart1"/>
    <dgm:cxn modelId="{BF75E824-CB11-4646-9EBB-46A765E6584F}" type="presParOf" srcId="{73B1D253-9019-4E31-848B-3B40070C2685}" destId="{5963DBCD-FC9E-4394-84A3-F15A5AC7921E}" srcOrd="3" destOrd="0" presId="urn:microsoft.com/office/officeart/2005/8/layout/orgChart1"/>
    <dgm:cxn modelId="{63299709-3EE9-48E6-B0A1-6EAC06E5AC00}" type="presParOf" srcId="{5963DBCD-FC9E-4394-84A3-F15A5AC7921E}" destId="{201AC722-F08B-4799-B974-3102774A30E2}" srcOrd="0" destOrd="0" presId="urn:microsoft.com/office/officeart/2005/8/layout/orgChart1"/>
    <dgm:cxn modelId="{5CB9B7F4-423E-41E6-9D55-A2465C7F71D2}" type="presParOf" srcId="{201AC722-F08B-4799-B974-3102774A30E2}" destId="{45E47B53-AEA0-4F1B-A7C1-9D2DBB226713}" srcOrd="0" destOrd="0" presId="urn:microsoft.com/office/officeart/2005/8/layout/orgChart1"/>
    <dgm:cxn modelId="{1E7283FA-B8F2-4E7E-AAF1-13114A4143A2}" type="presParOf" srcId="{201AC722-F08B-4799-B974-3102774A30E2}" destId="{9864D203-45CA-476E-BD36-B6AE0258D3D9}" srcOrd="1" destOrd="0" presId="urn:microsoft.com/office/officeart/2005/8/layout/orgChart1"/>
    <dgm:cxn modelId="{3487798A-ECC2-442E-8AB1-A43437A5FB30}" type="presParOf" srcId="{5963DBCD-FC9E-4394-84A3-F15A5AC7921E}" destId="{41B5E9CF-9747-459E-BC8D-8444ECC70F02}" srcOrd="1" destOrd="0" presId="urn:microsoft.com/office/officeart/2005/8/layout/orgChart1"/>
    <dgm:cxn modelId="{197BEA70-09F3-4E52-8ADC-6E37D0754951}" type="presParOf" srcId="{5963DBCD-FC9E-4394-84A3-F15A5AC7921E}" destId="{1CA46DB3-AD6D-4934-BB91-6C83814FC213}" srcOrd="2" destOrd="0" presId="urn:microsoft.com/office/officeart/2005/8/layout/orgChart1"/>
    <dgm:cxn modelId="{7881DEF4-3619-48D1-9DF9-26DFE7B81A0D}" type="presParOf" srcId="{73B1D253-9019-4E31-848B-3B40070C2685}" destId="{CD42D2B9-EF35-4A07-A0E4-6493BDEEF430}" srcOrd="4" destOrd="0" presId="urn:microsoft.com/office/officeart/2005/8/layout/orgChart1"/>
    <dgm:cxn modelId="{8E0A70B7-BCB4-46B7-98A6-46939B25CEED}" type="presParOf" srcId="{73B1D253-9019-4E31-848B-3B40070C2685}" destId="{CA459BA2-37E6-45AA-A7E6-A39EFD1B490C}" srcOrd="5" destOrd="0" presId="urn:microsoft.com/office/officeart/2005/8/layout/orgChart1"/>
    <dgm:cxn modelId="{6951E768-9BA0-4D24-B5B4-F28B82F33387}" type="presParOf" srcId="{CA459BA2-37E6-45AA-A7E6-A39EFD1B490C}" destId="{E92820BE-6C9D-4C9F-8E18-BBB7D4C7FF87}" srcOrd="0" destOrd="0" presId="urn:microsoft.com/office/officeart/2005/8/layout/orgChart1"/>
    <dgm:cxn modelId="{9AB2E56F-88EA-4B29-B569-DBBC6A4D5597}" type="presParOf" srcId="{E92820BE-6C9D-4C9F-8E18-BBB7D4C7FF87}" destId="{646A318B-1C7F-4985-85CA-54A046D170A0}" srcOrd="0" destOrd="0" presId="urn:microsoft.com/office/officeart/2005/8/layout/orgChart1"/>
    <dgm:cxn modelId="{AF2B2FC6-DC46-4DF4-86B7-51524FD8E887}" type="presParOf" srcId="{E92820BE-6C9D-4C9F-8E18-BBB7D4C7FF87}" destId="{2010A886-9079-40D5-ACFC-385190BDD34E}" srcOrd="1" destOrd="0" presId="urn:microsoft.com/office/officeart/2005/8/layout/orgChart1"/>
    <dgm:cxn modelId="{03275842-CE8C-4337-9B5C-1F7F28585955}" type="presParOf" srcId="{CA459BA2-37E6-45AA-A7E6-A39EFD1B490C}" destId="{F0A74BAD-BF10-48AA-A945-B91CC40A847A}" srcOrd="1" destOrd="0" presId="urn:microsoft.com/office/officeart/2005/8/layout/orgChart1"/>
    <dgm:cxn modelId="{946C5C32-ED53-4D08-9FBD-82F81F213E32}" type="presParOf" srcId="{CA459BA2-37E6-45AA-A7E6-A39EFD1B490C}" destId="{04F47DF3-5538-44CC-B311-9A09EF5BA81D}" srcOrd="2" destOrd="0" presId="urn:microsoft.com/office/officeart/2005/8/layout/orgChart1"/>
    <dgm:cxn modelId="{1900D1A4-5F84-48D8-A7D2-EA11857E1A8E}" type="presParOf" srcId="{73B1D253-9019-4E31-848B-3B40070C2685}" destId="{9EF46CAD-AE67-4347-8562-D01692F9A319}" srcOrd="6" destOrd="0" presId="urn:microsoft.com/office/officeart/2005/8/layout/orgChart1"/>
    <dgm:cxn modelId="{9B306902-EC94-4280-BDA5-DC5C3421446C}" type="presParOf" srcId="{73B1D253-9019-4E31-848B-3B40070C2685}" destId="{48E4617C-0EE8-4C69-82DE-2D29938E9875}" srcOrd="7" destOrd="0" presId="urn:microsoft.com/office/officeart/2005/8/layout/orgChart1"/>
    <dgm:cxn modelId="{A3375E36-BAD4-44B2-A8A5-91DF30D45FC2}" type="presParOf" srcId="{48E4617C-0EE8-4C69-82DE-2D29938E9875}" destId="{932ECC60-F743-43DD-AE00-AF0E4028672F}" srcOrd="0" destOrd="0" presId="urn:microsoft.com/office/officeart/2005/8/layout/orgChart1"/>
    <dgm:cxn modelId="{D00C4E38-DDAF-4E40-A7D5-B8454D7593F5}" type="presParOf" srcId="{932ECC60-F743-43DD-AE00-AF0E4028672F}" destId="{24AAB119-A17A-482A-94E2-853947D97D57}" srcOrd="0" destOrd="0" presId="urn:microsoft.com/office/officeart/2005/8/layout/orgChart1"/>
    <dgm:cxn modelId="{5EAAD224-D43E-4FDC-960C-D5CA3D0AD068}" type="presParOf" srcId="{932ECC60-F743-43DD-AE00-AF0E4028672F}" destId="{93DF1AF6-8E49-4DFD-B035-0571F27B4F7E}" srcOrd="1" destOrd="0" presId="urn:microsoft.com/office/officeart/2005/8/layout/orgChart1"/>
    <dgm:cxn modelId="{F0941382-B820-4621-817C-1031DC3721BC}" type="presParOf" srcId="{48E4617C-0EE8-4C69-82DE-2D29938E9875}" destId="{A96D6EE3-DCF8-4177-A88F-ED916ACCB409}" srcOrd="1" destOrd="0" presId="urn:microsoft.com/office/officeart/2005/8/layout/orgChart1"/>
    <dgm:cxn modelId="{A761AECF-B879-491F-AAA0-D6135F6FF670}" type="presParOf" srcId="{48E4617C-0EE8-4C69-82DE-2D29938E9875}" destId="{DF6ACF23-EE83-4696-B133-9526666BF610}" srcOrd="2" destOrd="0" presId="urn:microsoft.com/office/officeart/2005/8/layout/orgChart1"/>
    <dgm:cxn modelId="{75648E5D-4C04-46D4-9375-AF5F1918FF52}" type="presParOf" srcId="{53BFFD91-A5AA-4688-AF87-9A043E6593EA}" destId="{275BE62E-4EF3-4704-85A4-AF9D931B3882}" srcOrd="2" destOrd="0" presId="urn:microsoft.com/office/officeart/2005/8/layout/orgChart1"/>
    <dgm:cxn modelId="{D4184089-E01D-452A-AB20-99EE79DBBDC8}" type="presParOf" srcId="{275BE62E-4EF3-4704-85A4-AF9D931B3882}" destId="{1075B284-B09F-4117-BEBC-3D19D86F978F}" srcOrd="0" destOrd="0" presId="urn:microsoft.com/office/officeart/2005/8/layout/orgChart1"/>
    <dgm:cxn modelId="{7AFC4369-C6B9-48DE-B61C-B986C9651703}" type="presParOf" srcId="{275BE62E-4EF3-4704-85A4-AF9D931B3882}" destId="{77E7367D-0064-4C11-8572-C6CB8DC8D5A5}" srcOrd="1" destOrd="0" presId="urn:microsoft.com/office/officeart/2005/8/layout/orgChart1"/>
    <dgm:cxn modelId="{835734E9-2E14-41B4-8386-6DC366E91453}" type="presParOf" srcId="{77E7367D-0064-4C11-8572-C6CB8DC8D5A5}" destId="{2FB54E65-D15D-453E-89D6-2EE2D946096B}" srcOrd="0" destOrd="0" presId="urn:microsoft.com/office/officeart/2005/8/layout/orgChart1"/>
    <dgm:cxn modelId="{6A8FDD33-59D4-494C-A3C0-5DE71AD0E617}" type="presParOf" srcId="{2FB54E65-D15D-453E-89D6-2EE2D946096B}" destId="{C73F3C3B-9A47-47A1-A678-B94B14324E7B}" srcOrd="0" destOrd="0" presId="urn:microsoft.com/office/officeart/2005/8/layout/orgChart1"/>
    <dgm:cxn modelId="{AB150D68-299C-4D3A-99C1-938561A87182}" type="presParOf" srcId="{2FB54E65-D15D-453E-89D6-2EE2D946096B}" destId="{ED4B7A14-7974-483F-8FA8-116E76F84FFF}" srcOrd="1" destOrd="0" presId="urn:microsoft.com/office/officeart/2005/8/layout/orgChart1"/>
    <dgm:cxn modelId="{B17F90FE-B85E-440C-B7F3-48137AA96843}" type="presParOf" srcId="{77E7367D-0064-4C11-8572-C6CB8DC8D5A5}" destId="{670F5A73-E43E-45B6-B339-49CA169CA75F}" srcOrd="1" destOrd="0" presId="urn:microsoft.com/office/officeart/2005/8/layout/orgChart1"/>
    <dgm:cxn modelId="{84111CFB-4C65-48CF-A55B-05D8D2DA4F94}" type="presParOf" srcId="{77E7367D-0064-4C11-8572-C6CB8DC8D5A5}" destId="{C7CA5147-E71E-424E-AFBC-7FCB0BE18740}" srcOrd="2" destOrd="0" presId="urn:microsoft.com/office/officeart/2005/8/layout/orgChart1"/>
    <dgm:cxn modelId="{B92DE559-1946-4A4E-86F3-7F17BE822125}" type="presParOf" srcId="{275BE62E-4EF3-4704-85A4-AF9D931B3882}" destId="{4BE8099A-0B7D-4E78-B40D-CCDE6027C178}" srcOrd="2" destOrd="0" presId="urn:microsoft.com/office/officeart/2005/8/layout/orgChart1"/>
    <dgm:cxn modelId="{BF031532-C619-48CE-95D3-0E5CEE25C526}" type="presParOf" srcId="{275BE62E-4EF3-4704-85A4-AF9D931B3882}" destId="{61A16DC0-D13D-4047-BDFF-4AF8675B4B70}" srcOrd="3" destOrd="0" presId="urn:microsoft.com/office/officeart/2005/8/layout/orgChart1"/>
    <dgm:cxn modelId="{4E16D793-3690-44D7-8904-B74862A0FAF6}" type="presParOf" srcId="{61A16DC0-D13D-4047-BDFF-4AF8675B4B70}" destId="{7CE2F61A-14B2-4446-8A50-75F0EFECFB6E}" srcOrd="0" destOrd="0" presId="urn:microsoft.com/office/officeart/2005/8/layout/orgChart1"/>
    <dgm:cxn modelId="{943BD823-BB4B-42F0-92DF-237469B98BE4}" type="presParOf" srcId="{7CE2F61A-14B2-4446-8A50-75F0EFECFB6E}" destId="{6A3B6ED0-725D-4BE6-AF2D-A8C8CEA6FCAF}" srcOrd="0" destOrd="0" presId="urn:microsoft.com/office/officeart/2005/8/layout/orgChart1"/>
    <dgm:cxn modelId="{17018D70-1ED9-4C90-A657-877320B7F385}" type="presParOf" srcId="{7CE2F61A-14B2-4446-8A50-75F0EFECFB6E}" destId="{E2E309DC-C67A-4327-B8F1-8AFFBD48AC54}" srcOrd="1" destOrd="0" presId="urn:microsoft.com/office/officeart/2005/8/layout/orgChart1"/>
    <dgm:cxn modelId="{D103D7E5-204D-431E-8205-018DC210B412}" type="presParOf" srcId="{61A16DC0-D13D-4047-BDFF-4AF8675B4B70}" destId="{C4CA5AB2-A1F6-4A4B-8309-27CB6DFBFBFA}" srcOrd="1" destOrd="0" presId="urn:microsoft.com/office/officeart/2005/8/layout/orgChart1"/>
    <dgm:cxn modelId="{1A49D2A1-9B90-44CA-9B46-5A72D395B0C8}" type="presParOf" srcId="{61A16DC0-D13D-4047-BDFF-4AF8675B4B70}" destId="{96635E3F-605E-43B0-80C3-7DA1CDC47D6B}" srcOrd="2" destOrd="0" presId="urn:microsoft.com/office/officeart/2005/8/layout/orgChart1"/>
    <dgm:cxn modelId="{9E4640AC-A232-4B5B-95FF-67EE528F9876}" type="presParOf" srcId="{275BE62E-4EF3-4704-85A4-AF9D931B3882}" destId="{8F8A4258-3825-4710-9960-DC628E618D91}" srcOrd="4" destOrd="0" presId="urn:microsoft.com/office/officeart/2005/8/layout/orgChart1"/>
    <dgm:cxn modelId="{A11C3721-CE6B-4AEB-8F62-788A2CDF3FBF}" type="presParOf" srcId="{275BE62E-4EF3-4704-85A4-AF9D931B3882}" destId="{0D83BCF3-DD1D-48CF-876B-F7758F23BE6C}" srcOrd="5" destOrd="0" presId="urn:microsoft.com/office/officeart/2005/8/layout/orgChart1"/>
    <dgm:cxn modelId="{A6535BB1-206D-454B-8554-540E4779E42D}" type="presParOf" srcId="{0D83BCF3-DD1D-48CF-876B-F7758F23BE6C}" destId="{1D6A05DB-611B-4CB3-9A3D-963F1AB9DC26}" srcOrd="0" destOrd="0" presId="urn:microsoft.com/office/officeart/2005/8/layout/orgChart1"/>
    <dgm:cxn modelId="{1E415717-E95C-405B-9413-DAFDC9C06B70}" type="presParOf" srcId="{1D6A05DB-611B-4CB3-9A3D-963F1AB9DC26}" destId="{42331AB9-A7BE-4F33-876C-E15BD6BC7FBA}" srcOrd="0" destOrd="0" presId="urn:microsoft.com/office/officeart/2005/8/layout/orgChart1"/>
    <dgm:cxn modelId="{5591488F-A729-4366-A00A-B5451BA5CC4A}" type="presParOf" srcId="{1D6A05DB-611B-4CB3-9A3D-963F1AB9DC26}" destId="{CC3E2C8C-DBDA-429F-9233-27389853FEC1}" srcOrd="1" destOrd="0" presId="urn:microsoft.com/office/officeart/2005/8/layout/orgChart1"/>
    <dgm:cxn modelId="{3069881A-818D-4516-8F70-51A22EA0B796}" type="presParOf" srcId="{0D83BCF3-DD1D-48CF-876B-F7758F23BE6C}" destId="{40A11387-0D3A-4DF3-9CB7-CB7D9120D7D3}" srcOrd="1" destOrd="0" presId="urn:microsoft.com/office/officeart/2005/8/layout/orgChart1"/>
    <dgm:cxn modelId="{D227BAA3-1885-4C6A-9DA1-8063DC72A104}" type="presParOf" srcId="{0D83BCF3-DD1D-48CF-876B-F7758F23BE6C}" destId="{327F7807-E18C-4B5B-89C8-D77E30FC8720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A4258-3825-4710-9960-DC628E618D91}">
      <dsp:nvSpPr>
        <dsp:cNvPr id="0" name=""/>
        <dsp:cNvSpPr/>
      </dsp:nvSpPr>
      <dsp:spPr>
        <a:xfrm>
          <a:off x="4753973" y="1607973"/>
          <a:ext cx="2721260" cy="1066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187"/>
              </a:lnTo>
              <a:lnTo>
                <a:pt x="2721260" y="1066187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8099A-0B7D-4E78-B40D-CCDE6027C178}">
      <dsp:nvSpPr>
        <dsp:cNvPr id="0" name=""/>
        <dsp:cNvSpPr/>
      </dsp:nvSpPr>
      <dsp:spPr>
        <a:xfrm>
          <a:off x="4121797" y="1607973"/>
          <a:ext cx="632175" cy="664043"/>
        </a:xfrm>
        <a:custGeom>
          <a:avLst/>
          <a:gdLst/>
          <a:ahLst/>
          <a:cxnLst/>
          <a:rect l="0" t="0" r="0" b="0"/>
          <a:pathLst>
            <a:path>
              <a:moveTo>
                <a:pt x="632175" y="0"/>
              </a:moveTo>
              <a:lnTo>
                <a:pt x="632175" y="664043"/>
              </a:lnTo>
              <a:lnTo>
                <a:pt x="0" y="66404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5B284-B09F-4117-BEBC-3D19D86F978F}">
      <dsp:nvSpPr>
        <dsp:cNvPr id="0" name=""/>
        <dsp:cNvSpPr/>
      </dsp:nvSpPr>
      <dsp:spPr>
        <a:xfrm>
          <a:off x="4753973" y="1607973"/>
          <a:ext cx="360182" cy="62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017"/>
              </a:lnTo>
              <a:lnTo>
                <a:pt x="360182" y="621017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46CAD-AE67-4347-8562-D01692F9A319}">
      <dsp:nvSpPr>
        <dsp:cNvPr id="0" name=""/>
        <dsp:cNvSpPr/>
      </dsp:nvSpPr>
      <dsp:spPr>
        <a:xfrm>
          <a:off x="3830956" y="1607973"/>
          <a:ext cx="923016" cy="2071901"/>
        </a:xfrm>
        <a:custGeom>
          <a:avLst/>
          <a:gdLst/>
          <a:ahLst/>
          <a:cxnLst/>
          <a:rect l="0" t="0" r="0" b="0"/>
          <a:pathLst>
            <a:path>
              <a:moveTo>
                <a:pt x="923016" y="0"/>
              </a:moveTo>
              <a:lnTo>
                <a:pt x="923016" y="1829081"/>
              </a:lnTo>
              <a:lnTo>
                <a:pt x="0" y="1829081"/>
              </a:lnTo>
              <a:lnTo>
                <a:pt x="0" y="2071901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D2B9-EF35-4A07-A0E4-6493BDEEF430}">
      <dsp:nvSpPr>
        <dsp:cNvPr id="0" name=""/>
        <dsp:cNvSpPr/>
      </dsp:nvSpPr>
      <dsp:spPr>
        <a:xfrm>
          <a:off x="4753973" y="1607973"/>
          <a:ext cx="3496399" cy="2073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23"/>
              </a:lnTo>
              <a:lnTo>
                <a:pt x="3496399" y="1830423"/>
              </a:lnTo>
              <a:lnTo>
                <a:pt x="3496399" y="207324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42456-FF9F-4DC1-91D9-9F9AA44633DF}">
      <dsp:nvSpPr>
        <dsp:cNvPr id="0" name=""/>
        <dsp:cNvSpPr/>
      </dsp:nvSpPr>
      <dsp:spPr>
        <a:xfrm>
          <a:off x="1554103" y="1607973"/>
          <a:ext cx="3199869" cy="2071901"/>
        </a:xfrm>
        <a:custGeom>
          <a:avLst/>
          <a:gdLst/>
          <a:ahLst/>
          <a:cxnLst/>
          <a:rect l="0" t="0" r="0" b="0"/>
          <a:pathLst>
            <a:path>
              <a:moveTo>
                <a:pt x="3199869" y="0"/>
              </a:moveTo>
              <a:lnTo>
                <a:pt x="3199869" y="1829081"/>
              </a:lnTo>
              <a:lnTo>
                <a:pt x="0" y="1829081"/>
              </a:lnTo>
              <a:lnTo>
                <a:pt x="0" y="2071901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E363-0746-454B-AD29-3F259A9C871C}">
      <dsp:nvSpPr>
        <dsp:cNvPr id="0" name=""/>
        <dsp:cNvSpPr/>
      </dsp:nvSpPr>
      <dsp:spPr>
        <a:xfrm>
          <a:off x="4753973" y="1607973"/>
          <a:ext cx="1223696" cy="2071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9070"/>
              </a:lnTo>
              <a:lnTo>
                <a:pt x="1223696" y="1829070"/>
              </a:lnTo>
              <a:lnTo>
                <a:pt x="1223696" y="207189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B0F7A-D3D4-4BC9-8A83-F4297DDBC0E0}">
      <dsp:nvSpPr>
        <dsp:cNvPr id="0" name=""/>
        <dsp:cNvSpPr/>
      </dsp:nvSpPr>
      <dsp:spPr>
        <a:xfrm>
          <a:off x="3707742" y="1086662"/>
          <a:ext cx="2092460" cy="5213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Executive Dir</a:t>
          </a:r>
        </a:p>
      </dsp:txBody>
      <dsp:txXfrm>
        <a:off x="3707742" y="1086662"/>
        <a:ext cx="2092460" cy="521311"/>
      </dsp:txXfrm>
    </dsp:sp>
    <dsp:sp modelId="{B8A9A0D8-06AA-40B5-9A69-AF652DFCABF2}">
      <dsp:nvSpPr>
        <dsp:cNvPr id="0" name=""/>
        <dsp:cNvSpPr/>
      </dsp:nvSpPr>
      <dsp:spPr>
        <a:xfrm>
          <a:off x="5015235" y="3679864"/>
          <a:ext cx="1924868" cy="5970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M/G Dir</a:t>
          </a:r>
        </a:p>
      </dsp:txBody>
      <dsp:txXfrm>
        <a:off x="5015235" y="3679864"/>
        <a:ext cx="1924868" cy="597071"/>
      </dsp:txXfrm>
    </dsp:sp>
    <dsp:sp modelId="{45E47B53-AEA0-4F1B-A7C1-9D2DBB226713}">
      <dsp:nvSpPr>
        <dsp:cNvPr id="0" name=""/>
        <dsp:cNvSpPr/>
      </dsp:nvSpPr>
      <dsp:spPr>
        <a:xfrm>
          <a:off x="506115" y="3679875"/>
          <a:ext cx="2095975" cy="5560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A/F Dir</a:t>
          </a:r>
        </a:p>
      </dsp:txBody>
      <dsp:txXfrm>
        <a:off x="506115" y="3679875"/>
        <a:ext cx="2095975" cy="556057"/>
      </dsp:txXfrm>
    </dsp:sp>
    <dsp:sp modelId="{646A318B-1C7F-4985-85CA-54A046D170A0}">
      <dsp:nvSpPr>
        <dsp:cNvPr id="0" name=""/>
        <dsp:cNvSpPr/>
      </dsp:nvSpPr>
      <dsp:spPr>
        <a:xfrm>
          <a:off x="7208108" y="3681216"/>
          <a:ext cx="2084528" cy="5755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B/C/M Dir</a:t>
          </a:r>
        </a:p>
      </dsp:txBody>
      <dsp:txXfrm>
        <a:off x="7208108" y="3681216"/>
        <a:ext cx="2084528" cy="575552"/>
      </dsp:txXfrm>
    </dsp:sp>
    <dsp:sp modelId="{24AAB119-A17A-482A-94E2-853947D97D57}">
      <dsp:nvSpPr>
        <dsp:cNvPr id="0" name=""/>
        <dsp:cNvSpPr/>
      </dsp:nvSpPr>
      <dsp:spPr>
        <a:xfrm>
          <a:off x="2863989" y="3679875"/>
          <a:ext cx="1933933" cy="5775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M/F Dir</a:t>
          </a:r>
        </a:p>
      </dsp:txBody>
      <dsp:txXfrm>
        <a:off x="2863989" y="3679875"/>
        <a:ext cx="1933933" cy="577553"/>
      </dsp:txXfrm>
    </dsp:sp>
    <dsp:sp modelId="{C73F3C3B-9A47-47A1-A678-B94B14324E7B}">
      <dsp:nvSpPr>
        <dsp:cNvPr id="0" name=""/>
        <dsp:cNvSpPr/>
      </dsp:nvSpPr>
      <dsp:spPr>
        <a:xfrm>
          <a:off x="5114155" y="1982760"/>
          <a:ext cx="2054118" cy="492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HQ Scheduler </a:t>
          </a:r>
        </a:p>
      </dsp:txBody>
      <dsp:txXfrm>
        <a:off x="5114155" y="1982760"/>
        <a:ext cx="2054118" cy="492462"/>
      </dsp:txXfrm>
    </dsp:sp>
    <dsp:sp modelId="{6A3B6ED0-725D-4BE6-AF2D-A8C8CEA6FCAF}">
      <dsp:nvSpPr>
        <dsp:cNvPr id="0" name=""/>
        <dsp:cNvSpPr/>
      </dsp:nvSpPr>
      <dsp:spPr>
        <a:xfrm>
          <a:off x="2392849" y="2025785"/>
          <a:ext cx="1728947" cy="492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HQ Recorder    </a:t>
          </a:r>
        </a:p>
      </dsp:txBody>
      <dsp:txXfrm>
        <a:off x="2392849" y="2025785"/>
        <a:ext cx="1728947" cy="492462"/>
      </dsp:txXfrm>
    </dsp:sp>
    <dsp:sp modelId="{42331AB9-A7BE-4F33-876C-E15BD6BC7FBA}">
      <dsp:nvSpPr>
        <dsp:cNvPr id="0" name=""/>
        <dsp:cNvSpPr/>
      </dsp:nvSpPr>
      <dsp:spPr>
        <a:xfrm>
          <a:off x="7475233" y="2427930"/>
          <a:ext cx="1462724" cy="492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IT MGR</a:t>
          </a:r>
        </a:p>
      </dsp:txBody>
      <dsp:txXfrm>
        <a:off x="7475233" y="2427930"/>
        <a:ext cx="1462724" cy="492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85E7-ACFF-4747-B31B-600DE85C260A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5127-B53B-44F9-9588-4BC1746DA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50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8D65-6F84-4149-A81C-8E30B52D3049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A1807-ED21-4BED-B572-64BD2F372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77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22AE-896B-47F5-9299-8C0C737B8EE6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E8DD3-5514-4A04-B204-F225353CE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49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B589-A65B-495D-A73E-E92E4F91BF18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B6846-389F-4A71-A586-1BBA965C6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4AA6-AABA-4F4B-86A5-94509E9B48B3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78F3-9C2D-4312-9763-0B1293288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0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B5C7B-220D-4632-A292-498AF8C6FE15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8C667-A397-4C00-84C6-B152C3114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3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BC7E-E90A-4723-918B-634C19690E9E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0DAB-72B6-41B7-9427-D34AFAA8A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0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548B-12A0-49FF-8FEA-8DAF58C89CCF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4FE8D-F0FB-4F6C-A657-B76E74666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9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0493-6EFF-4243-A42E-179A1D4F188C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2A095-AD9C-4089-988C-1E9AB55A0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49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2FF1-5190-4CE1-AE0A-F6275F67A5A8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6A4BC-7A66-4453-8872-F38DC53B4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46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6267-7AAB-41FC-AED4-3862A4D4713C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DB79-BD96-4B19-BC69-7231359A0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58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9C22D-8A2C-4D3E-A0E8-394791CB9AAD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C20BA3-7F0C-4305-86A8-2E0B9E4791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82621"/>
          </a:xfrm>
        </p:spPr>
        <p:txBody>
          <a:bodyPr anchor="ctr"/>
          <a:lstStyle/>
          <a:p>
            <a:pPr eaLnBrk="1" hangingPunct="1"/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>
                <a:solidFill>
                  <a:srgbClr val="002060"/>
                </a:solidFill>
              </a:rPr>
              <a:t>AFSA Chapter Officer Training</a:t>
            </a:r>
            <a:br>
              <a:rPr lang="en-US" altLang="en-US" b="1" dirty="0">
                <a:solidFill>
                  <a:srgbClr val="002060"/>
                </a:solidFill>
              </a:rPr>
            </a:br>
            <a:endParaRPr lang="en-US" altLang="en-US" b="1" dirty="0">
              <a:solidFill>
                <a:srgbClr val="00206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3208396"/>
            <a:ext cx="9144000" cy="1223319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Module 2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AFSA Organizational Structure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41554" y="266803"/>
            <a:ext cx="10515600" cy="858194"/>
          </a:xfrm>
        </p:spPr>
        <p:txBody>
          <a:bodyPr anchor="ctr"/>
          <a:lstStyle/>
          <a:p>
            <a:pPr eaLnBrk="1" hangingPunct="1"/>
            <a:r>
              <a:rPr lang="en-US" alt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 Organizational Structure</a:t>
            </a:r>
            <a:endParaRPr lang="en-US" alt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9710" y="898856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located in:</a:t>
            </a:r>
            <a:endParaRPr lang="en-US" alt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 Manual (AFSAM) 100-1, Bylaws of the AFSA.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AFSAM 100-2, Policy &amp; Procedures of the AFSA.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alt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manuals are available to download from the 					HQs website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000"/>
    </mc:Choice>
    <mc:Fallback xmlns="">
      <p:transition spd="slow" advClick="0" advTm="2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1387" y="217641"/>
            <a:ext cx="10515600" cy="969405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en-US" alt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 Organizational Structure:</a:t>
            </a:r>
            <a:endParaRPr lang="en-US" alt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9710" y="901910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 is comprised of two distinct elements; </a:t>
            </a:r>
            <a:r>
              <a:rPr lang="en-US" altLang="en-U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Headquarters (HQs) staff.  </a:t>
            </a: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President is a volunteer and leads the Association.  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HQs staff man the Headquarters and are Association employees.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staff is led by the Executive Director (ED).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reports to the President and “works” for all AFSA Members.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000"/>
    </mc:Choice>
    <mc:Fallback xmlns="">
      <p:transition spd="slow" advClick="0" advTm="2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55" y="286468"/>
            <a:ext cx="10515600" cy="808766"/>
          </a:xfrm>
        </p:spPr>
        <p:txBody>
          <a:bodyPr/>
          <a:lstStyle/>
          <a:p>
            <a:r>
              <a:rPr lang="en-US" alt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AFSA International Executive Council (EC)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77" y="758183"/>
            <a:ext cx="10515600" cy="412579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Comprised of the following: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President (an International Elected Officer) 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Vice President (an International Elected Officer) 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 for Uniform Services (an International Elected Officer) 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 for Retired &amp; Veterans Affairs (an International Elected Officer) 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Matters Trustee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Advisor (Appointed by President, and a past International President)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Division Presidents (Elected by their Division Members)</a:t>
            </a:r>
          </a:p>
          <a:p>
            <a: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(Secretary Administratively not Elected)</a:t>
            </a:r>
            <a:br>
              <a:rPr lang="en-US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6044A-3911-4C3A-869C-C7AE4EE57BD7}"/>
              </a:ext>
            </a:extLst>
          </p:cNvPr>
          <p:cNvSpPr txBox="1"/>
          <p:nvPr/>
        </p:nvSpPr>
        <p:spPr>
          <a:xfrm>
            <a:off x="2775473" y="4883973"/>
            <a:ext cx="815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i="1" dirty="0">
                <a:solidFill>
                  <a:srgbClr val="002060"/>
                </a:solidFill>
              </a:rPr>
              <a:t>NOTE:</a:t>
            </a:r>
            <a:r>
              <a:rPr lang="en-US" altLang="en-US" i="1" dirty="0">
                <a:solidFill>
                  <a:srgbClr val="002060"/>
                </a:solidFill>
              </a:rPr>
              <a:t>  All officers are volunteers and may not be employees of the 				  Association while they serve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000"/>
    </mc:Choice>
    <mc:Fallback xmlns="">
      <p:transition spd="slow" advClick="0" advTm="2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866775" y="768350"/>
            <a:ext cx="10515600" cy="3794125"/>
          </a:xfrm>
        </p:spPr>
        <p:txBody>
          <a:bodyPr anchor="ctr"/>
          <a:lstStyle/>
          <a:p>
            <a:r>
              <a:rPr lang="en-US" altLang="en-US" sz="2000" dirty="0">
                <a:solidFill>
                  <a:srgbClr val="002060"/>
                </a:solidFill>
              </a:rPr>
              <a:t>        </a:t>
            </a:r>
            <a:endParaRPr lang="en-US" altLang="en-US" sz="1200" dirty="0">
              <a:solidFill>
                <a:srgbClr val="002060"/>
              </a:solidFill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5124" y="1178622"/>
            <a:ext cx="9121169" cy="3550497"/>
            <a:chOff x="227926" y="1162867"/>
            <a:chExt cx="9120386" cy="2541629"/>
          </a:xfrm>
        </p:grpSpPr>
        <p:sp>
          <p:nvSpPr>
            <p:cNvPr id="4" name="TextBox 3"/>
            <p:cNvSpPr txBox="1"/>
            <p:nvPr/>
          </p:nvSpPr>
          <p:spPr>
            <a:xfrm>
              <a:off x="1723764" y="1997535"/>
              <a:ext cx="1667022" cy="26438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/>
                <a:t>Senior Advisor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02249" y="1279260"/>
              <a:ext cx="1689245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/>
                <a:t>International Vice President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69572" y="2383984"/>
              <a:ext cx="2178740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/>
                <a:t>Trustee Uniformed </a:t>
              </a:r>
            </a:p>
            <a:p>
              <a:pPr>
                <a:defRPr/>
              </a:pPr>
              <a:r>
                <a:rPr lang="en-US" dirty="0"/>
                <a:t>Services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388604"/>
              <a:ext cx="2391058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/>
                <a:t>Trustee Retiree &amp; </a:t>
              </a:r>
            </a:p>
            <a:p>
              <a:pPr>
                <a:defRPr/>
              </a:pPr>
              <a:r>
                <a:rPr lang="en-US" dirty="0"/>
                <a:t>Veterans Affairs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7926" y="3226037"/>
              <a:ext cx="1146370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1 </a:t>
              </a:r>
            </a:p>
            <a:p>
              <a:pPr algn="ctr">
                <a:defRPr/>
              </a:pPr>
              <a:r>
                <a:rPr lang="en-US" dirty="0"/>
                <a:t>President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03779" y="3226036"/>
              <a:ext cx="1125212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2</a:t>
              </a:r>
            </a:p>
            <a:p>
              <a:pPr algn="ctr">
                <a:defRPr/>
              </a:pPr>
              <a:r>
                <a:rPr lang="en-US" dirty="0"/>
                <a:t>President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78620" y="3241819"/>
              <a:ext cx="1146370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7 </a:t>
              </a:r>
            </a:p>
            <a:p>
              <a:pPr algn="ctr">
                <a:defRPr/>
              </a:pPr>
              <a:r>
                <a:rPr lang="en-US" dirty="0"/>
                <a:t>President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1984" y="3238273"/>
              <a:ext cx="1146370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5 </a:t>
              </a:r>
            </a:p>
            <a:p>
              <a:pPr algn="ctr">
                <a:defRPr/>
              </a:pPr>
              <a:r>
                <a:rPr lang="en-US" dirty="0"/>
                <a:t>President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9720" y="3241818"/>
              <a:ext cx="1093476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4</a:t>
              </a:r>
            </a:p>
            <a:p>
              <a:pPr algn="ctr">
                <a:defRPr/>
              </a:pPr>
              <a:r>
                <a:rPr lang="en-US" dirty="0"/>
                <a:t>President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74080" y="3238273"/>
              <a:ext cx="1093476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6</a:t>
              </a:r>
            </a:p>
            <a:p>
              <a:pPr algn="ctr">
                <a:defRPr/>
              </a:pPr>
              <a:r>
                <a:rPr lang="en-US" dirty="0"/>
                <a:t>President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82926" y="3226037"/>
              <a:ext cx="1146370" cy="46267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/>
                <a:t>Division 3 </a:t>
              </a:r>
            </a:p>
            <a:p>
              <a:pPr algn="ctr">
                <a:defRPr/>
              </a:pPr>
              <a:r>
                <a:rPr lang="en-US" dirty="0"/>
                <a:t>President</a:t>
              </a:r>
            </a:p>
          </p:txBody>
        </p:sp>
        <p:cxnSp>
          <p:nvCxnSpPr>
            <p:cNvPr id="15" name="Straight Connector 14"/>
            <p:cNvCxnSpPr>
              <a:cxnSpLocks/>
            </p:cNvCxnSpPr>
            <p:nvPr/>
          </p:nvCxnSpPr>
          <p:spPr>
            <a:xfrm>
              <a:off x="4534397" y="1162867"/>
              <a:ext cx="0" cy="180244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0915" y="2965313"/>
              <a:ext cx="7351086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391494" y="2104110"/>
              <a:ext cx="1142904" cy="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 flipH="1">
              <a:off x="4534396" y="2104110"/>
              <a:ext cx="3485331" cy="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91494" y="1420016"/>
              <a:ext cx="1147665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>
              <a:off x="5320497" y="2104110"/>
              <a:ext cx="0" cy="27610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00915" y="2954201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029535" y="2965313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242282" y="2965313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39159" y="2965313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50314" y="2965313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937667" y="2965313"/>
              <a:ext cx="0" cy="27460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136127" y="2954201"/>
              <a:ext cx="0" cy="25079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4296063" y="304313"/>
            <a:ext cx="2971800" cy="682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International President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BA2DBD-D1BD-47D9-876E-945CFED0C656}"/>
              </a:ext>
            </a:extLst>
          </p:cNvPr>
          <p:cNvCxnSpPr>
            <a:cxnSpLocks/>
          </p:cNvCxnSpPr>
          <p:nvPr/>
        </p:nvCxnSpPr>
        <p:spPr bwMode="auto">
          <a:xfrm>
            <a:off x="9267594" y="2508502"/>
            <a:ext cx="0" cy="35802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0BD534D-E6F6-42CD-8AD4-AFB4F52A355D}"/>
              </a:ext>
            </a:extLst>
          </p:cNvPr>
          <p:cNvCxnSpPr/>
          <p:nvPr/>
        </p:nvCxnSpPr>
        <p:spPr bwMode="auto">
          <a:xfrm>
            <a:off x="5794413" y="1537843"/>
            <a:ext cx="114776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95715BA-3B5E-485A-A218-07B5D0C4EB57}"/>
              </a:ext>
            </a:extLst>
          </p:cNvPr>
          <p:cNvSpPr txBox="1"/>
          <p:nvPr/>
        </p:nvSpPr>
        <p:spPr bwMode="auto">
          <a:xfrm>
            <a:off x="6942176" y="1353177"/>
            <a:ext cx="1884265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Executive Director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0092FF-6449-4B54-B0C4-DED1A2EDDA21}"/>
              </a:ext>
            </a:extLst>
          </p:cNvPr>
          <p:cNvSpPr txBox="1"/>
          <p:nvPr/>
        </p:nvSpPr>
        <p:spPr bwMode="auto">
          <a:xfrm>
            <a:off x="3325539" y="2889973"/>
            <a:ext cx="2391263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Trustee Family Matters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C929BC-EE7C-4122-851C-DE6B1C84DA95}"/>
              </a:ext>
            </a:extLst>
          </p:cNvPr>
          <p:cNvCxnSpPr>
            <a:cxnSpLocks/>
          </p:cNvCxnSpPr>
          <p:nvPr/>
        </p:nvCxnSpPr>
        <p:spPr bwMode="auto">
          <a:xfrm>
            <a:off x="5192168" y="2493480"/>
            <a:ext cx="0" cy="39649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631722" y="296300"/>
            <a:ext cx="10515600" cy="734625"/>
          </a:xfrm>
        </p:spPr>
        <p:txBody>
          <a:bodyPr anchor="ctr"/>
          <a:lstStyle/>
          <a:p>
            <a:r>
              <a:rPr lang="en-US" alt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Executive Council (Cont.)</a:t>
            </a:r>
            <a:endParaRPr lang="en-US" alt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0045" y="87360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Governing body of AFSA; functions as “Board of Directors”.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Supervises AFSA operations and determines AFSA policies.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President is the (face) of AFSA.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sz="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President presides over the Annual Convention and all Executive Council meetings.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000"/>
    </mc:Choice>
    <mc:Fallback xmlns="">
      <p:transition spd="slow" advClick="0" advTm="2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631723" y="266803"/>
            <a:ext cx="10515600" cy="882906"/>
          </a:xfrm>
        </p:spPr>
        <p:txBody>
          <a:bodyPr anchor="ctr"/>
          <a:lstStyle/>
          <a:p>
            <a:pPr>
              <a:defRPr/>
            </a:pPr>
            <a:r>
              <a:rPr 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AFSA Headquarters Staff</a:t>
            </a:r>
            <a:endParaRPr lang="en-US" alt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923" y="903902"/>
            <a:ext cx="5181600" cy="359581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Comprised of the following: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Accounting &amp; Finance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Business Center, Communication &amp; Marketing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Member &amp; Field Relations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620975"/>
            <a:ext cx="5181600" cy="359581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Military &amp; Government Relations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Manager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HQs Recorder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HQs Scheduler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 (Outsourced)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5556" y="4843848"/>
            <a:ext cx="8213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</a:rPr>
              <a:t>NOTE:</a:t>
            </a:r>
            <a:r>
              <a:rPr lang="en-US" sz="2000" i="1" dirty="0">
                <a:solidFill>
                  <a:srgbClr val="002060"/>
                </a:solidFill>
              </a:rPr>
              <a:t>  Staff members are prohibited from being AFSA officers at any 	level while employed by the Association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9000"/>
    </mc:Choice>
    <mc:Fallback xmlns="">
      <p:transition spd="slow" advClick="0" advTm="39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0473"/>
              </p:ext>
            </p:extLst>
          </p:nvPr>
        </p:nvGraphicFramePr>
        <p:xfrm>
          <a:off x="1190534" y="235714"/>
          <a:ext cx="9507946" cy="528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447849" y="366000"/>
            <a:ext cx="2971800" cy="682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International President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6D83A0-542E-40AA-AF3D-79486900714B}"/>
              </a:ext>
            </a:extLst>
          </p:cNvPr>
          <p:cNvCxnSpPr>
            <a:cxnSpLocks/>
          </p:cNvCxnSpPr>
          <p:nvPr/>
        </p:nvCxnSpPr>
        <p:spPr>
          <a:xfrm>
            <a:off x="4453658" y="2840019"/>
            <a:ext cx="0" cy="1194099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A4AA8D-74F9-4B44-B5F2-9EC8B65B632F}"/>
              </a:ext>
            </a:extLst>
          </p:cNvPr>
          <p:cNvCxnSpPr>
            <a:cxnSpLocks/>
          </p:cNvCxnSpPr>
          <p:nvPr/>
        </p:nvCxnSpPr>
        <p:spPr>
          <a:xfrm flipV="1">
            <a:off x="6820342" y="1828801"/>
            <a:ext cx="0" cy="548639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0"/>
    </mc:Choice>
    <mc:Fallback xmlns="">
      <p:transition spd="slow" advClick="0" advTm="1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554" y="256971"/>
            <a:ext cx="10515600" cy="759339"/>
          </a:xfrm>
        </p:spPr>
        <p:txBody>
          <a:bodyPr rtlCol="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en-US" sz="4000" b="1" u="sng" dirty="0">
                <a:solidFill>
                  <a:srgbClr val="002060"/>
                </a:solidFill>
                <a:latin typeface="+mn-lt"/>
              </a:rPr>
            </a:br>
            <a:br>
              <a:rPr lang="en-US" altLang="en-US" sz="4000" b="1" u="sng" dirty="0">
                <a:solidFill>
                  <a:srgbClr val="002060"/>
                </a:solidFill>
                <a:latin typeface="+mn-lt"/>
              </a:rPr>
            </a:br>
            <a:r>
              <a:rPr lang="en-US" altLang="en-US" sz="3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br>
              <a:rPr lang="en-US" altLang="en-US" sz="3600" dirty="0">
                <a:solidFill>
                  <a:srgbClr val="002060"/>
                </a:solidFill>
                <a:latin typeface="+mn-lt"/>
              </a:rPr>
            </a:br>
            <a:br>
              <a:rPr lang="en-US" altLang="en-US" sz="3600" dirty="0">
                <a:solidFill>
                  <a:srgbClr val="002060"/>
                </a:solidFill>
                <a:latin typeface="+mn-lt"/>
              </a:rPr>
            </a:br>
            <a:endParaRPr lang="en-US" altLang="en-US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9877" y="868826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Executive Council runs AFSA.</a:t>
            </a:r>
          </a:p>
          <a:p>
            <a:endParaRPr lang="en-US" altLang="en-US" sz="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Executive Director and HQs staff work for all AFSA members and assists the Executive Council in AFSA’s day-to-day operations of the Headquarters. </a:t>
            </a:r>
          </a:p>
          <a:p>
            <a:pPr marL="0" indent="0">
              <a:buNone/>
            </a:pPr>
            <a:r>
              <a:rPr lang="en-US" altLang="en-US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President is the Association’s Leader and is </a:t>
            </a:r>
            <a:b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AFSA “Chairman of the Board”.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000"/>
    </mc:Choice>
    <mc:Fallback xmlns="">
      <p:transition spd="slow" advClick="0" advTm="2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416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AFSA Chapter Officer Training </vt:lpstr>
      <vt:lpstr>AFSA Organizational Structure</vt:lpstr>
      <vt:lpstr>AFSA Organizational Structure:</vt:lpstr>
      <vt:lpstr>The AFSA International Executive Council (EC)</vt:lpstr>
      <vt:lpstr>        </vt:lpstr>
      <vt:lpstr>International Executive Council (Cont.)</vt:lpstr>
      <vt:lpstr>AFSA Headquarters Staff</vt:lpstr>
      <vt:lpstr>PowerPoint Presentation</vt:lpstr>
      <vt:lpstr>  Summary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Sanford</dc:creator>
  <cp:lastModifiedBy>Killebrew, Francesca</cp:lastModifiedBy>
  <cp:revision>109</cp:revision>
  <cp:lastPrinted>2017-12-13T19:59:42Z</cp:lastPrinted>
  <dcterms:created xsi:type="dcterms:W3CDTF">2015-08-04T12:45:31Z</dcterms:created>
  <dcterms:modified xsi:type="dcterms:W3CDTF">2018-04-26T21:10:27Z</dcterms:modified>
</cp:coreProperties>
</file>