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3.xml" ContentType="application/vnd.openxmlformats-officedocument.themeOverr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93" r:id="rId5"/>
    <p:sldId id="295" r:id="rId6"/>
    <p:sldId id="301" r:id="rId7"/>
    <p:sldId id="296" r:id="rId8"/>
    <p:sldId id="300" r:id="rId9"/>
    <p:sldId id="298" r:id="rId10"/>
    <p:sldId id="299" r:id="rId11"/>
    <p:sldId id="30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19" autoAdjust="0"/>
  </p:normalViewPr>
  <p:slideViewPr>
    <p:cSldViewPr snapToGrid="0">
      <p:cViewPr varScale="1">
        <p:scale>
          <a:sx n="89" d="100"/>
          <a:sy n="89" d="100"/>
        </p:scale>
        <p:origin x="120"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F627ED-A304-4697-8C44-18E45D3D2B1A}" type="doc">
      <dgm:prSet loTypeId="urn:microsoft.com/office/officeart/2016/7/layout/HexagonTimeline" loCatId="process" qsTypeId="urn:microsoft.com/office/officeart/2005/8/quickstyle/simple1" qsCatId="simple" csTypeId="urn:microsoft.com/office/officeart/2005/8/colors/accent1_2" csCatId="accent1" phldr="1"/>
      <dgm:spPr/>
      <dgm:t>
        <a:bodyPr/>
        <a:lstStyle/>
        <a:p>
          <a:endParaRPr lang="en-US"/>
        </a:p>
      </dgm:t>
    </dgm:pt>
    <dgm:pt modelId="{E5E4D699-C3CF-4415-B32C-A18B48AFE2A3}">
      <dgm:prSet/>
      <dgm:spPr/>
      <dgm:t>
        <a:bodyPr/>
        <a:lstStyle/>
        <a:p>
          <a:r>
            <a:rPr lang="en-US" dirty="0"/>
            <a:t>Website Button</a:t>
          </a:r>
        </a:p>
      </dgm:t>
    </dgm:pt>
    <dgm:pt modelId="{C7C70553-EB1A-4554-849D-8153CC4AFCEB}" type="parTrans" cxnId="{A2DF84EA-DA42-4F03-BD6F-8E8D9966CB10}">
      <dgm:prSet/>
      <dgm:spPr/>
      <dgm:t>
        <a:bodyPr/>
        <a:lstStyle/>
        <a:p>
          <a:endParaRPr lang="en-US"/>
        </a:p>
      </dgm:t>
    </dgm:pt>
    <dgm:pt modelId="{61990FFE-20A5-4112-BACD-16BA28C36EBA}" type="sibTrans" cxnId="{A2DF84EA-DA42-4F03-BD6F-8E8D9966CB10}">
      <dgm:prSet/>
      <dgm:spPr/>
      <dgm:t>
        <a:bodyPr/>
        <a:lstStyle/>
        <a:p>
          <a:endParaRPr lang="en-US"/>
        </a:p>
      </dgm:t>
    </dgm:pt>
    <dgm:pt modelId="{9DB38719-EEF9-4638-91CE-8E8C646CC524}">
      <dgm:prSet/>
      <dgm:spPr/>
      <dgm:t>
        <a:bodyPr/>
        <a:lstStyle/>
        <a:p>
          <a:endParaRPr lang="en-US" dirty="0"/>
        </a:p>
      </dgm:t>
    </dgm:pt>
    <dgm:pt modelId="{2D70C797-29DD-498F-9D71-4F6A2362408D}" type="parTrans" cxnId="{82C2E40D-9BC0-4ADA-915E-708000D2737D}">
      <dgm:prSet/>
      <dgm:spPr/>
      <dgm:t>
        <a:bodyPr/>
        <a:lstStyle/>
        <a:p>
          <a:endParaRPr lang="en-US"/>
        </a:p>
      </dgm:t>
    </dgm:pt>
    <dgm:pt modelId="{B8EFC625-D79E-4B16-A077-46ABEB1913DC}" type="sibTrans" cxnId="{82C2E40D-9BC0-4ADA-915E-708000D2737D}">
      <dgm:prSet/>
      <dgm:spPr/>
      <dgm:t>
        <a:bodyPr/>
        <a:lstStyle/>
        <a:p>
          <a:endParaRPr lang="en-US"/>
        </a:p>
      </dgm:t>
    </dgm:pt>
    <dgm:pt modelId="{5FC34D3A-C8D4-483C-8695-507470E74D50}">
      <dgm:prSet/>
      <dgm:spPr/>
      <dgm:t>
        <a:bodyPr/>
        <a:lstStyle/>
        <a:p>
          <a:r>
            <a:rPr lang="en-US" dirty="0"/>
            <a:t>Webform Header</a:t>
          </a:r>
        </a:p>
      </dgm:t>
    </dgm:pt>
    <dgm:pt modelId="{9978A89C-C2F1-4241-807C-13619E6D6376}" type="parTrans" cxnId="{277179CE-E2F5-4733-8D23-9E37CACB7B9E}">
      <dgm:prSet/>
      <dgm:spPr/>
      <dgm:t>
        <a:bodyPr/>
        <a:lstStyle/>
        <a:p>
          <a:endParaRPr lang="en-US"/>
        </a:p>
      </dgm:t>
    </dgm:pt>
    <dgm:pt modelId="{1DECF9F5-40C0-4379-BCCE-7BCAAD54807B}" type="sibTrans" cxnId="{277179CE-E2F5-4733-8D23-9E37CACB7B9E}">
      <dgm:prSet/>
      <dgm:spPr/>
      <dgm:t>
        <a:bodyPr/>
        <a:lstStyle/>
        <a:p>
          <a:endParaRPr lang="en-US"/>
        </a:p>
      </dgm:t>
    </dgm:pt>
    <dgm:pt modelId="{9845D52A-E054-4EB0-A5A3-32AE7DC6D645}">
      <dgm:prSet/>
      <dgm:spPr/>
      <dgm:t>
        <a:bodyPr/>
        <a:lstStyle/>
        <a:p>
          <a:r>
            <a:rPr lang="en-US" dirty="0"/>
            <a:t>Website Header</a:t>
          </a:r>
        </a:p>
      </dgm:t>
    </dgm:pt>
    <dgm:pt modelId="{952EE001-86C3-4022-96EE-ABDB540B8A78}" type="parTrans" cxnId="{B04C6215-C46D-4282-963F-02A26E25C8AB}">
      <dgm:prSet/>
      <dgm:spPr/>
      <dgm:t>
        <a:bodyPr/>
        <a:lstStyle/>
        <a:p>
          <a:endParaRPr lang="en-US"/>
        </a:p>
      </dgm:t>
    </dgm:pt>
    <dgm:pt modelId="{796364FD-7651-493A-AEE5-8DD45DF8EEAC}" type="sibTrans" cxnId="{B04C6215-C46D-4282-963F-02A26E25C8AB}">
      <dgm:prSet/>
      <dgm:spPr/>
      <dgm:t>
        <a:bodyPr/>
        <a:lstStyle/>
        <a:p>
          <a:endParaRPr lang="en-US"/>
        </a:p>
      </dgm:t>
    </dgm:pt>
    <dgm:pt modelId="{0580C383-85A3-425E-A44E-5E7306FF943E}" type="pres">
      <dgm:prSet presAssocID="{08F627ED-A304-4697-8C44-18E45D3D2B1A}" presName="Name0" presStyleCnt="0">
        <dgm:presLayoutVars>
          <dgm:chMax/>
          <dgm:chPref/>
          <dgm:animLvl val="lvl"/>
        </dgm:presLayoutVars>
      </dgm:prSet>
      <dgm:spPr/>
    </dgm:pt>
    <dgm:pt modelId="{78B1F1D9-D4A1-4078-8320-A9F734DAF01D}" type="pres">
      <dgm:prSet presAssocID="{E5E4D699-C3CF-4415-B32C-A18B48AFE2A3}" presName="composite" presStyleCnt="0"/>
      <dgm:spPr/>
    </dgm:pt>
    <dgm:pt modelId="{556899F1-13C2-441E-879C-8B5F26234632}" type="pres">
      <dgm:prSet presAssocID="{E5E4D699-C3CF-4415-B32C-A18B48AFE2A3}" presName="Parent1" presStyleLbl="alignNode1" presStyleIdx="0" presStyleCnt="3" custLinFactNeighborY="-7112">
        <dgm:presLayoutVars>
          <dgm:chMax val="1"/>
          <dgm:chPref val="1"/>
          <dgm:bulletEnabled val="1"/>
        </dgm:presLayoutVars>
      </dgm:prSet>
      <dgm:spPr/>
    </dgm:pt>
    <dgm:pt modelId="{3F8C8DF1-69FF-4267-9807-429FE1F669A4}" type="pres">
      <dgm:prSet presAssocID="{E5E4D699-C3CF-4415-B32C-A18B48AFE2A3}" presName="Childtext1" presStyleLbl="revTx" presStyleIdx="0" presStyleCnt="3">
        <dgm:presLayoutVars>
          <dgm:chMax val="0"/>
          <dgm:chPref val="0"/>
          <dgm:bulletEnabled/>
        </dgm:presLayoutVars>
      </dgm:prSet>
      <dgm:spPr/>
    </dgm:pt>
    <dgm:pt modelId="{7CD542A5-A839-406E-A09D-761397CD34CA}" type="pres">
      <dgm:prSet presAssocID="{E5E4D699-C3CF-4415-B32C-A18B48AFE2A3}" presName="ConnectLine" presStyleLbl="sibTrans1D1" presStyleIdx="0" presStyleCnt="3"/>
      <dgm:spPr>
        <a:noFill/>
        <a:ln w="12700" cap="flat" cmpd="sng" algn="ctr">
          <a:solidFill>
            <a:schemeClr val="accent1">
              <a:hueOff val="0"/>
              <a:satOff val="0"/>
              <a:lumOff val="0"/>
              <a:alphaOff val="0"/>
            </a:schemeClr>
          </a:solidFill>
          <a:prstDash val="dash"/>
        </a:ln>
        <a:effectLst/>
      </dgm:spPr>
    </dgm:pt>
    <dgm:pt modelId="{8EAC9032-35F1-40A2-BA92-FC6DD5F3161F}" type="pres">
      <dgm:prSet presAssocID="{E5E4D699-C3CF-4415-B32C-A18B48AFE2A3}" presName="ConnectLineEnd" presStyleLbl="node1" presStyleIdx="0" presStyleCnt="3"/>
      <dgm:spPr/>
    </dgm:pt>
    <dgm:pt modelId="{CF11A881-B1B6-4E4B-9AB0-2514A9285EBA}" type="pres">
      <dgm:prSet presAssocID="{E5E4D699-C3CF-4415-B32C-A18B48AFE2A3}" presName="EmptyPane" presStyleCnt="0"/>
      <dgm:spPr/>
    </dgm:pt>
    <dgm:pt modelId="{0EDA1889-E3C7-4C7B-AA49-EF34A4D5D342}" type="pres">
      <dgm:prSet presAssocID="{61990FFE-20A5-4112-BACD-16BA28C36EBA}" presName="spaceBetweenRectangles" presStyleLbl="fgAcc1" presStyleIdx="0" presStyleCnt="2"/>
      <dgm:spPr/>
    </dgm:pt>
    <dgm:pt modelId="{AF022427-467C-44D2-B19C-073E877201DB}" type="pres">
      <dgm:prSet presAssocID="{5FC34D3A-C8D4-483C-8695-507470E74D50}" presName="composite" presStyleCnt="0"/>
      <dgm:spPr/>
    </dgm:pt>
    <dgm:pt modelId="{63AECF3B-25CA-476D-B7CA-904B4760CF3F}" type="pres">
      <dgm:prSet presAssocID="{5FC34D3A-C8D4-483C-8695-507470E74D50}" presName="Parent1" presStyleLbl="alignNode1" presStyleIdx="1" presStyleCnt="3" custLinFactNeighborX="12499" custLinFactNeighborY="-6363">
        <dgm:presLayoutVars>
          <dgm:chMax val="1"/>
          <dgm:chPref val="1"/>
          <dgm:bulletEnabled val="1"/>
        </dgm:presLayoutVars>
      </dgm:prSet>
      <dgm:spPr/>
    </dgm:pt>
    <dgm:pt modelId="{7197D426-886B-449E-A886-FD13F5E0AC97}" type="pres">
      <dgm:prSet presAssocID="{5FC34D3A-C8D4-483C-8695-507470E74D50}" presName="Childtext1" presStyleLbl="revTx" presStyleIdx="1" presStyleCnt="3">
        <dgm:presLayoutVars>
          <dgm:chMax val="0"/>
          <dgm:chPref val="0"/>
          <dgm:bulletEnabled/>
        </dgm:presLayoutVars>
      </dgm:prSet>
      <dgm:spPr/>
    </dgm:pt>
    <dgm:pt modelId="{B9D6C9D4-469A-4107-97AE-8C43EA5CB946}" type="pres">
      <dgm:prSet presAssocID="{5FC34D3A-C8D4-483C-8695-507470E74D50}" presName="ConnectLine" presStyleLbl="sibTrans1D1" presStyleIdx="1" presStyleCnt="3"/>
      <dgm:spPr>
        <a:noFill/>
        <a:ln w="12700" cap="flat" cmpd="sng" algn="ctr">
          <a:solidFill>
            <a:schemeClr val="accent1">
              <a:hueOff val="0"/>
              <a:satOff val="0"/>
              <a:lumOff val="0"/>
              <a:alphaOff val="0"/>
            </a:schemeClr>
          </a:solidFill>
          <a:prstDash val="dash"/>
        </a:ln>
        <a:effectLst/>
      </dgm:spPr>
    </dgm:pt>
    <dgm:pt modelId="{C1BEC2C0-22DD-44C4-AAFC-5C26B7685EF4}" type="pres">
      <dgm:prSet presAssocID="{5FC34D3A-C8D4-483C-8695-507470E74D50}" presName="ConnectLineEnd" presStyleLbl="node1" presStyleIdx="1" presStyleCnt="3"/>
      <dgm:spPr/>
    </dgm:pt>
    <dgm:pt modelId="{AC3D3D7F-40C6-4526-8B59-8E5946ACD3E0}" type="pres">
      <dgm:prSet presAssocID="{5FC34D3A-C8D4-483C-8695-507470E74D50}" presName="EmptyPane" presStyleCnt="0"/>
      <dgm:spPr/>
    </dgm:pt>
    <dgm:pt modelId="{1E3B17F3-BEE3-4918-AC1A-690DF45EE902}" type="pres">
      <dgm:prSet presAssocID="{1DECF9F5-40C0-4379-BCCE-7BCAAD54807B}" presName="spaceBetweenRectangles" presStyleLbl="fgAcc1" presStyleIdx="1" presStyleCnt="2"/>
      <dgm:spPr/>
    </dgm:pt>
    <dgm:pt modelId="{D1770950-AE34-40D9-810A-BC109B39D24D}" type="pres">
      <dgm:prSet presAssocID="{9845D52A-E054-4EB0-A5A3-32AE7DC6D645}" presName="composite" presStyleCnt="0"/>
      <dgm:spPr/>
    </dgm:pt>
    <dgm:pt modelId="{BF256D98-0EB6-41C8-AEED-E83691475757}" type="pres">
      <dgm:prSet presAssocID="{9845D52A-E054-4EB0-A5A3-32AE7DC6D645}" presName="Parent1" presStyleLbl="alignNode1" presStyleIdx="2" presStyleCnt="3" custLinFactNeighborX="-5359" custLinFactNeighborY="-6550">
        <dgm:presLayoutVars>
          <dgm:chMax val="1"/>
          <dgm:chPref val="1"/>
          <dgm:bulletEnabled val="1"/>
        </dgm:presLayoutVars>
      </dgm:prSet>
      <dgm:spPr/>
    </dgm:pt>
    <dgm:pt modelId="{DEDEAEC8-775B-4A0E-BDF8-C0B5BC0821DF}" type="pres">
      <dgm:prSet presAssocID="{9845D52A-E054-4EB0-A5A3-32AE7DC6D645}" presName="Childtext1" presStyleLbl="revTx" presStyleIdx="2" presStyleCnt="3">
        <dgm:presLayoutVars>
          <dgm:chMax val="0"/>
          <dgm:chPref val="0"/>
          <dgm:bulletEnabled/>
        </dgm:presLayoutVars>
      </dgm:prSet>
      <dgm:spPr/>
    </dgm:pt>
    <dgm:pt modelId="{D59E0661-D3C3-4072-9F55-5F1D1C88A7C9}" type="pres">
      <dgm:prSet presAssocID="{9845D52A-E054-4EB0-A5A3-32AE7DC6D645}" presName="ConnectLine" presStyleLbl="sibTrans1D1" presStyleIdx="2" presStyleCnt="3"/>
      <dgm:spPr>
        <a:noFill/>
        <a:ln w="12700" cap="flat" cmpd="sng" algn="ctr">
          <a:solidFill>
            <a:schemeClr val="accent1">
              <a:hueOff val="0"/>
              <a:satOff val="0"/>
              <a:lumOff val="0"/>
              <a:alphaOff val="0"/>
            </a:schemeClr>
          </a:solidFill>
          <a:prstDash val="dash"/>
        </a:ln>
        <a:effectLst/>
      </dgm:spPr>
    </dgm:pt>
    <dgm:pt modelId="{4A753F44-E78B-4293-B0C7-6430408A43FA}" type="pres">
      <dgm:prSet presAssocID="{9845D52A-E054-4EB0-A5A3-32AE7DC6D645}" presName="ConnectLineEnd" presStyleLbl="node1" presStyleIdx="2" presStyleCnt="3"/>
      <dgm:spPr/>
    </dgm:pt>
    <dgm:pt modelId="{40AE410E-3FB3-4E51-8DE0-EDECFB7DA049}" type="pres">
      <dgm:prSet presAssocID="{9845D52A-E054-4EB0-A5A3-32AE7DC6D645}" presName="EmptyPane" presStyleCnt="0"/>
      <dgm:spPr/>
    </dgm:pt>
  </dgm:ptLst>
  <dgm:cxnLst>
    <dgm:cxn modelId="{82C2E40D-9BC0-4ADA-915E-708000D2737D}" srcId="{E5E4D699-C3CF-4415-B32C-A18B48AFE2A3}" destId="{9DB38719-EEF9-4638-91CE-8E8C646CC524}" srcOrd="0" destOrd="0" parTransId="{2D70C797-29DD-498F-9D71-4F6A2362408D}" sibTransId="{B8EFC625-D79E-4B16-A077-46ABEB1913DC}"/>
    <dgm:cxn modelId="{6E1E710E-5FCE-4A3A-BCC2-57EE88D2B611}" type="presOf" srcId="{9845D52A-E054-4EB0-A5A3-32AE7DC6D645}" destId="{BF256D98-0EB6-41C8-AEED-E83691475757}" srcOrd="0" destOrd="0" presId="urn:microsoft.com/office/officeart/2016/7/layout/HexagonTimeline"/>
    <dgm:cxn modelId="{B04C6215-C46D-4282-963F-02A26E25C8AB}" srcId="{08F627ED-A304-4697-8C44-18E45D3D2B1A}" destId="{9845D52A-E054-4EB0-A5A3-32AE7DC6D645}" srcOrd="2" destOrd="0" parTransId="{952EE001-86C3-4022-96EE-ABDB540B8A78}" sibTransId="{796364FD-7651-493A-AEE5-8DD45DF8EEAC}"/>
    <dgm:cxn modelId="{0BBE1328-2BDE-48E8-8607-729E9AD5CC15}" type="presOf" srcId="{9DB38719-EEF9-4638-91CE-8E8C646CC524}" destId="{3F8C8DF1-69FF-4267-9807-429FE1F669A4}" srcOrd="0" destOrd="0" presId="urn:microsoft.com/office/officeart/2016/7/layout/HexagonTimeline"/>
    <dgm:cxn modelId="{C5D8602B-517E-43E4-BD3A-FC1FECDD1246}" type="presOf" srcId="{08F627ED-A304-4697-8C44-18E45D3D2B1A}" destId="{0580C383-85A3-425E-A44E-5E7306FF943E}" srcOrd="0" destOrd="0" presId="urn:microsoft.com/office/officeart/2016/7/layout/HexagonTimeline"/>
    <dgm:cxn modelId="{FF79A57F-A2E9-483E-AD10-5F90BB6D9BFF}" type="presOf" srcId="{5FC34D3A-C8D4-483C-8695-507470E74D50}" destId="{63AECF3B-25CA-476D-B7CA-904B4760CF3F}" srcOrd="0" destOrd="0" presId="urn:microsoft.com/office/officeart/2016/7/layout/HexagonTimeline"/>
    <dgm:cxn modelId="{EBF452CA-3471-43AB-ACE9-A8D1E3C66270}" type="presOf" srcId="{E5E4D699-C3CF-4415-B32C-A18B48AFE2A3}" destId="{556899F1-13C2-441E-879C-8B5F26234632}" srcOrd="0" destOrd="0" presId="urn:microsoft.com/office/officeart/2016/7/layout/HexagonTimeline"/>
    <dgm:cxn modelId="{277179CE-E2F5-4733-8D23-9E37CACB7B9E}" srcId="{08F627ED-A304-4697-8C44-18E45D3D2B1A}" destId="{5FC34D3A-C8D4-483C-8695-507470E74D50}" srcOrd="1" destOrd="0" parTransId="{9978A89C-C2F1-4241-807C-13619E6D6376}" sibTransId="{1DECF9F5-40C0-4379-BCCE-7BCAAD54807B}"/>
    <dgm:cxn modelId="{A2DF84EA-DA42-4F03-BD6F-8E8D9966CB10}" srcId="{08F627ED-A304-4697-8C44-18E45D3D2B1A}" destId="{E5E4D699-C3CF-4415-B32C-A18B48AFE2A3}" srcOrd="0" destOrd="0" parTransId="{C7C70553-EB1A-4554-849D-8153CC4AFCEB}" sibTransId="{61990FFE-20A5-4112-BACD-16BA28C36EBA}"/>
    <dgm:cxn modelId="{F6B66A9F-F428-4AD7-99F8-E293C148ADA4}" type="presParOf" srcId="{0580C383-85A3-425E-A44E-5E7306FF943E}" destId="{78B1F1D9-D4A1-4078-8320-A9F734DAF01D}" srcOrd="0" destOrd="0" presId="urn:microsoft.com/office/officeart/2016/7/layout/HexagonTimeline"/>
    <dgm:cxn modelId="{F8D9346E-E7B0-4A3E-A3E5-66D91A5BB4EF}" type="presParOf" srcId="{78B1F1D9-D4A1-4078-8320-A9F734DAF01D}" destId="{556899F1-13C2-441E-879C-8B5F26234632}" srcOrd="0" destOrd="0" presId="urn:microsoft.com/office/officeart/2016/7/layout/HexagonTimeline"/>
    <dgm:cxn modelId="{1F4BFCED-49A0-470B-807C-94766C1A6E88}" type="presParOf" srcId="{78B1F1D9-D4A1-4078-8320-A9F734DAF01D}" destId="{3F8C8DF1-69FF-4267-9807-429FE1F669A4}" srcOrd="1" destOrd="0" presId="urn:microsoft.com/office/officeart/2016/7/layout/HexagonTimeline"/>
    <dgm:cxn modelId="{453F1C98-FCC0-488D-9610-0BEFFADC7BBD}" type="presParOf" srcId="{78B1F1D9-D4A1-4078-8320-A9F734DAF01D}" destId="{7CD542A5-A839-406E-A09D-761397CD34CA}" srcOrd="2" destOrd="0" presId="urn:microsoft.com/office/officeart/2016/7/layout/HexagonTimeline"/>
    <dgm:cxn modelId="{1D60F2B8-EC42-4898-9347-2E9FEA726633}" type="presParOf" srcId="{78B1F1D9-D4A1-4078-8320-A9F734DAF01D}" destId="{8EAC9032-35F1-40A2-BA92-FC6DD5F3161F}" srcOrd="3" destOrd="0" presId="urn:microsoft.com/office/officeart/2016/7/layout/HexagonTimeline"/>
    <dgm:cxn modelId="{0C4C8501-E8D0-4411-8A38-A7BBFDB0E499}" type="presParOf" srcId="{78B1F1D9-D4A1-4078-8320-A9F734DAF01D}" destId="{CF11A881-B1B6-4E4B-9AB0-2514A9285EBA}" srcOrd="4" destOrd="0" presId="urn:microsoft.com/office/officeart/2016/7/layout/HexagonTimeline"/>
    <dgm:cxn modelId="{1070EAB3-C0F2-4158-9934-A96BE7D30CD9}" type="presParOf" srcId="{0580C383-85A3-425E-A44E-5E7306FF943E}" destId="{0EDA1889-E3C7-4C7B-AA49-EF34A4D5D342}" srcOrd="1" destOrd="0" presId="urn:microsoft.com/office/officeart/2016/7/layout/HexagonTimeline"/>
    <dgm:cxn modelId="{FFEB116A-0DE3-4720-BD99-8ABC77BD1C02}" type="presParOf" srcId="{0580C383-85A3-425E-A44E-5E7306FF943E}" destId="{AF022427-467C-44D2-B19C-073E877201DB}" srcOrd="2" destOrd="0" presId="urn:microsoft.com/office/officeart/2016/7/layout/HexagonTimeline"/>
    <dgm:cxn modelId="{9EF28E46-6E27-4C18-BDF8-0BFCC94FA57E}" type="presParOf" srcId="{AF022427-467C-44D2-B19C-073E877201DB}" destId="{63AECF3B-25CA-476D-B7CA-904B4760CF3F}" srcOrd="0" destOrd="0" presId="urn:microsoft.com/office/officeart/2016/7/layout/HexagonTimeline"/>
    <dgm:cxn modelId="{E6ED1BB3-E46F-42D9-9458-24DED11FEC07}" type="presParOf" srcId="{AF022427-467C-44D2-B19C-073E877201DB}" destId="{7197D426-886B-449E-A886-FD13F5E0AC97}" srcOrd="1" destOrd="0" presId="urn:microsoft.com/office/officeart/2016/7/layout/HexagonTimeline"/>
    <dgm:cxn modelId="{FECFBD0C-B248-4FB1-86E5-D192B987C2F5}" type="presParOf" srcId="{AF022427-467C-44D2-B19C-073E877201DB}" destId="{B9D6C9D4-469A-4107-97AE-8C43EA5CB946}" srcOrd="2" destOrd="0" presId="urn:microsoft.com/office/officeart/2016/7/layout/HexagonTimeline"/>
    <dgm:cxn modelId="{B645B247-C944-4B53-A533-FC70B88844CA}" type="presParOf" srcId="{AF022427-467C-44D2-B19C-073E877201DB}" destId="{C1BEC2C0-22DD-44C4-AAFC-5C26B7685EF4}" srcOrd="3" destOrd="0" presId="urn:microsoft.com/office/officeart/2016/7/layout/HexagonTimeline"/>
    <dgm:cxn modelId="{EFEB0104-9BE6-4BE6-8CA4-080E4EC1D796}" type="presParOf" srcId="{AF022427-467C-44D2-B19C-073E877201DB}" destId="{AC3D3D7F-40C6-4526-8B59-8E5946ACD3E0}" srcOrd="4" destOrd="0" presId="urn:microsoft.com/office/officeart/2016/7/layout/HexagonTimeline"/>
    <dgm:cxn modelId="{30813E9F-92FE-457F-A798-34AED8C14747}" type="presParOf" srcId="{0580C383-85A3-425E-A44E-5E7306FF943E}" destId="{1E3B17F3-BEE3-4918-AC1A-690DF45EE902}" srcOrd="3" destOrd="0" presId="urn:microsoft.com/office/officeart/2016/7/layout/HexagonTimeline"/>
    <dgm:cxn modelId="{BFE8FC82-748F-4007-B16A-8ADD470E5CE8}" type="presParOf" srcId="{0580C383-85A3-425E-A44E-5E7306FF943E}" destId="{D1770950-AE34-40D9-810A-BC109B39D24D}" srcOrd="4" destOrd="0" presId="urn:microsoft.com/office/officeart/2016/7/layout/HexagonTimeline"/>
    <dgm:cxn modelId="{DFBD7509-815F-4FB8-A809-02375B172794}" type="presParOf" srcId="{D1770950-AE34-40D9-810A-BC109B39D24D}" destId="{BF256D98-0EB6-41C8-AEED-E83691475757}" srcOrd="0" destOrd="0" presId="urn:microsoft.com/office/officeart/2016/7/layout/HexagonTimeline"/>
    <dgm:cxn modelId="{0C3DD67A-9FDC-4E90-B290-3282E9CF1422}" type="presParOf" srcId="{D1770950-AE34-40D9-810A-BC109B39D24D}" destId="{DEDEAEC8-775B-4A0E-BDF8-C0B5BC0821DF}" srcOrd="1" destOrd="0" presId="urn:microsoft.com/office/officeart/2016/7/layout/HexagonTimeline"/>
    <dgm:cxn modelId="{DE943765-9F2B-414A-B8D6-82E9446F1B9C}" type="presParOf" srcId="{D1770950-AE34-40D9-810A-BC109B39D24D}" destId="{D59E0661-D3C3-4072-9F55-5F1D1C88A7C9}" srcOrd="2" destOrd="0" presId="urn:microsoft.com/office/officeart/2016/7/layout/HexagonTimeline"/>
    <dgm:cxn modelId="{8BCF504B-2DB1-409E-91C5-1930DC978596}" type="presParOf" srcId="{D1770950-AE34-40D9-810A-BC109B39D24D}" destId="{4A753F44-E78B-4293-B0C7-6430408A43FA}" srcOrd="3" destOrd="0" presId="urn:microsoft.com/office/officeart/2016/7/layout/HexagonTimeline"/>
    <dgm:cxn modelId="{D5E0E930-6D1D-4CA3-9410-1B7166E1ECE6}" type="presParOf" srcId="{D1770950-AE34-40D9-810A-BC109B39D24D}" destId="{40AE410E-3FB3-4E51-8DE0-EDECFB7DA049}"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6899F1-13C2-441E-879C-8B5F26234632}">
      <dsp:nvSpPr>
        <dsp:cNvPr id="0" name=""/>
        <dsp:cNvSpPr/>
      </dsp:nvSpPr>
      <dsp:spPr>
        <a:xfrm>
          <a:off x="473844" y="1607473"/>
          <a:ext cx="2411658" cy="447073"/>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90000"/>
            </a:lnSpc>
            <a:spcBef>
              <a:spcPct val="0"/>
            </a:spcBef>
            <a:spcAft>
              <a:spcPct val="35000"/>
            </a:spcAft>
            <a:buNone/>
          </a:pPr>
          <a:r>
            <a:rPr lang="en-US" sz="1200" kern="1200" dirty="0"/>
            <a:t>Website Button</a:t>
          </a:r>
        </a:p>
      </dsp:txBody>
      <dsp:txXfrm>
        <a:off x="473844" y="1607473"/>
        <a:ext cx="2322243" cy="447073"/>
      </dsp:txXfrm>
    </dsp:sp>
    <dsp:sp modelId="{3F8C8DF1-69FF-4267-9807-429FE1F669A4}">
      <dsp:nvSpPr>
        <dsp:cNvPr id="0" name=""/>
        <dsp:cNvSpPr/>
      </dsp:nvSpPr>
      <dsp:spPr>
        <a:xfrm>
          <a:off x="4911" y="-31795"/>
          <a:ext cx="3349525" cy="1192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6680" rIns="0" bIns="106680" numCol="1" spcCol="1270" anchor="b" anchorCtr="1">
          <a:noAutofit/>
        </a:bodyPr>
        <a:lstStyle/>
        <a:p>
          <a:pPr marL="0" lvl="0" indent="0" algn="ctr" defTabSz="533400">
            <a:lnSpc>
              <a:spcPct val="90000"/>
            </a:lnSpc>
            <a:spcBef>
              <a:spcPct val="0"/>
            </a:spcBef>
            <a:spcAft>
              <a:spcPct val="35000"/>
            </a:spcAft>
            <a:buNone/>
          </a:pPr>
          <a:endParaRPr lang="en-US" sz="1200" kern="1200" dirty="0"/>
        </a:p>
      </dsp:txBody>
      <dsp:txXfrm>
        <a:off x="4911" y="-31795"/>
        <a:ext cx="3349525" cy="1192195"/>
      </dsp:txXfrm>
    </dsp:sp>
    <dsp:sp modelId="{0EDA1889-E3C7-4C7B-AA49-EF34A4D5D342}">
      <dsp:nvSpPr>
        <dsp:cNvPr id="0" name=""/>
        <dsp:cNvSpPr/>
      </dsp:nvSpPr>
      <dsp:spPr>
        <a:xfrm rot="9289">
          <a:off x="2885501" y="1832684"/>
          <a:ext cx="1239304" cy="0"/>
        </a:xfrm>
        <a:custGeom>
          <a:avLst/>
          <a:gdLst/>
          <a:ahLst/>
          <a:cxnLst/>
          <a:rect l="0" t="0" r="0" b="0"/>
          <a:pathLst>
            <a:path>
              <a:moveTo>
                <a:pt x="0" y="0"/>
              </a:moveTo>
              <a:lnTo>
                <a:pt x="1239304"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D542A5-A839-406E-A09D-761397CD34CA}">
      <dsp:nvSpPr>
        <dsp:cNvPr id="0" name=""/>
        <dsp:cNvSpPr/>
      </dsp:nvSpPr>
      <dsp:spPr>
        <a:xfrm>
          <a:off x="1679674" y="1234912"/>
          <a:ext cx="0" cy="372561"/>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8EAC9032-35F1-40A2-BA92-FC6DD5F3161F}">
      <dsp:nvSpPr>
        <dsp:cNvPr id="0" name=""/>
        <dsp:cNvSpPr/>
      </dsp:nvSpPr>
      <dsp:spPr>
        <a:xfrm>
          <a:off x="1642418" y="1160399"/>
          <a:ext cx="74512" cy="745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AECF3B-25CA-476D-B7CA-904B4760CF3F}">
      <dsp:nvSpPr>
        <dsp:cNvPr id="0" name=""/>
        <dsp:cNvSpPr/>
      </dsp:nvSpPr>
      <dsp:spPr>
        <a:xfrm>
          <a:off x="4124803" y="1610821"/>
          <a:ext cx="2411658" cy="447073"/>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90000"/>
            </a:lnSpc>
            <a:spcBef>
              <a:spcPct val="0"/>
            </a:spcBef>
            <a:spcAft>
              <a:spcPct val="35000"/>
            </a:spcAft>
            <a:buNone/>
          </a:pPr>
          <a:r>
            <a:rPr lang="en-US" sz="1200" kern="1200" dirty="0"/>
            <a:t>Webform Header</a:t>
          </a:r>
        </a:p>
      </dsp:txBody>
      <dsp:txXfrm>
        <a:off x="4385384" y="1659128"/>
        <a:ext cx="1890496" cy="350459"/>
      </dsp:txXfrm>
    </dsp:sp>
    <dsp:sp modelId="{7197D426-886B-449E-A886-FD13F5E0AC97}">
      <dsp:nvSpPr>
        <dsp:cNvPr id="0" name=""/>
        <dsp:cNvSpPr/>
      </dsp:nvSpPr>
      <dsp:spPr>
        <a:xfrm>
          <a:off x="3655870" y="2504968"/>
          <a:ext cx="3349525" cy="1192195"/>
        </a:xfrm>
        <a:prstGeom prst="rect">
          <a:avLst/>
        </a:prstGeom>
        <a:noFill/>
        <a:ln>
          <a:noFill/>
        </a:ln>
        <a:effectLst/>
      </dsp:spPr>
      <dsp:style>
        <a:lnRef idx="0">
          <a:scrgbClr r="0" g="0" b="0"/>
        </a:lnRef>
        <a:fillRef idx="0">
          <a:scrgbClr r="0" g="0" b="0"/>
        </a:fillRef>
        <a:effectRef idx="0">
          <a:scrgbClr r="0" g="0" b="0"/>
        </a:effectRef>
        <a:fontRef idx="minor"/>
      </dsp:style>
    </dsp:sp>
    <dsp:sp modelId="{1E3B17F3-BEE3-4918-AC1A-690DF45EE902}">
      <dsp:nvSpPr>
        <dsp:cNvPr id="0" name=""/>
        <dsp:cNvSpPr/>
      </dsp:nvSpPr>
      <dsp:spPr>
        <a:xfrm rot="21594333">
          <a:off x="6536462" y="1833940"/>
          <a:ext cx="507193" cy="0"/>
        </a:xfrm>
        <a:custGeom>
          <a:avLst/>
          <a:gdLst/>
          <a:ahLst/>
          <a:cxnLst/>
          <a:rect l="0" t="0" r="0" b="0"/>
          <a:pathLst>
            <a:path>
              <a:moveTo>
                <a:pt x="0" y="0"/>
              </a:moveTo>
              <a:lnTo>
                <a:pt x="507193"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D6C9D4-469A-4107-97AE-8C43EA5CB946}">
      <dsp:nvSpPr>
        <dsp:cNvPr id="0" name=""/>
        <dsp:cNvSpPr/>
      </dsp:nvSpPr>
      <dsp:spPr>
        <a:xfrm>
          <a:off x="5330633" y="2057895"/>
          <a:ext cx="0" cy="372561"/>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1BEC2C0-22DD-44C4-AAFC-5C26B7685EF4}">
      <dsp:nvSpPr>
        <dsp:cNvPr id="0" name=""/>
        <dsp:cNvSpPr/>
      </dsp:nvSpPr>
      <dsp:spPr>
        <a:xfrm>
          <a:off x="5293377" y="2430456"/>
          <a:ext cx="74512" cy="745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56D98-0EB6-41C8-AEED-E83691475757}">
      <dsp:nvSpPr>
        <dsp:cNvPr id="0" name=""/>
        <dsp:cNvSpPr/>
      </dsp:nvSpPr>
      <dsp:spPr>
        <a:xfrm rot="10800000">
          <a:off x="7043655" y="1609985"/>
          <a:ext cx="2411658" cy="447073"/>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90000"/>
            </a:lnSpc>
            <a:spcBef>
              <a:spcPct val="0"/>
            </a:spcBef>
            <a:spcAft>
              <a:spcPct val="35000"/>
            </a:spcAft>
            <a:buNone/>
          </a:pPr>
          <a:r>
            <a:rPr lang="en-US" sz="1200" kern="1200" dirty="0"/>
            <a:t>Website Header</a:t>
          </a:r>
        </a:p>
      </dsp:txBody>
      <dsp:txXfrm rot="10800000">
        <a:off x="7133070" y="1609985"/>
        <a:ext cx="2322243" cy="447073"/>
      </dsp:txXfrm>
    </dsp:sp>
    <dsp:sp modelId="{DEDEAEC8-775B-4A0E-BDF8-C0B5BC0821DF}">
      <dsp:nvSpPr>
        <dsp:cNvPr id="0" name=""/>
        <dsp:cNvSpPr/>
      </dsp:nvSpPr>
      <dsp:spPr>
        <a:xfrm>
          <a:off x="6574722" y="-29283"/>
          <a:ext cx="3349525" cy="1192195"/>
        </a:xfrm>
        <a:prstGeom prst="rect">
          <a:avLst/>
        </a:prstGeom>
        <a:noFill/>
        <a:ln>
          <a:noFill/>
        </a:ln>
        <a:effectLst/>
      </dsp:spPr>
      <dsp:style>
        <a:lnRef idx="0">
          <a:scrgbClr r="0" g="0" b="0"/>
        </a:lnRef>
        <a:fillRef idx="0">
          <a:scrgbClr r="0" g="0" b="0"/>
        </a:fillRef>
        <a:effectRef idx="0">
          <a:scrgbClr r="0" g="0" b="0"/>
        </a:effectRef>
        <a:fontRef idx="minor"/>
      </dsp:style>
    </dsp:sp>
    <dsp:sp modelId="{D59E0661-D3C3-4072-9F55-5F1D1C88A7C9}">
      <dsp:nvSpPr>
        <dsp:cNvPr id="0" name=""/>
        <dsp:cNvSpPr/>
      </dsp:nvSpPr>
      <dsp:spPr>
        <a:xfrm>
          <a:off x="8249484" y="1237424"/>
          <a:ext cx="0" cy="372561"/>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4A753F44-E78B-4293-B0C7-6430408A43FA}">
      <dsp:nvSpPr>
        <dsp:cNvPr id="0" name=""/>
        <dsp:cNvSpPr/>
      </dsp:nvSpPr>
      <dsp:spPr>
        <a:xfrm>
          <a:off x="8212228" y="1162912"/>
          <a:ext cx="74512" cy="745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10/20/2020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71344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203008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9999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80400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10/20/2020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57960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819987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10/20/2020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37686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10/20/2020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196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10/20/2020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97824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10/20/2020</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268863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10/20/2020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91304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10/20/2020</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13215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4.xml"/><Relationship Id="rId5" Type="http://schemas.openxmlformats.org/officeDocument/2006/relationships/image" Target="../media/image1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F73848-91FE-4D29-B0DC-BFC408416682}"/>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0" y="-839"/>
            <a:ext cx="12191980" cy="6858000"/>
          </a:xfrm>
          <a:prstGeom prst="rect">
            <a:avLst/>
          </a:prstGeom>
        </p:spPr>
      </p:pic>
      <p:sp useBgFill="1">
        <p:nvSpPr>
          <p:cNvPr id="109" name="Rectangle 108">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1" name="Rectangle 110">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771132" y="2091263"/>
            <a:ext cx="8649738" cy="2590800"/>
          </a:xfrm>
        </p:spPr>
        <p:txBody>
          <a:bodyPr>
            <a:normAutofit/>
          </a:bodyPr>
          <a:lstStyle/>
          <a:p>
            <a:r>
              <a:rPr lang="en-US" dirty="0"/>
              <a:t>AFSA</a:t>
            </a:r>
            <a:br>
              <a:rPr lang="en-US" dirty="0"/>
            </a:br>
            <a:r>
              <a:rPr lang="en-US" dirty="0"/>
              <a:t>SET-IT-FOREVER</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771130" y="4326904"/>
            <a:ext cx="8652788" cy="812360"/>
          </a:xfrm>
        </p:spPr>
        <p:txBody>
          <a:bodyPr>
            <a:normAutofit/>
          </a:bodyPr>
          <a:lstStyle/>
          <a:p>
            <a:pPr>
              <a:lnSpc>
                <a:spcPct val="100000"/>
              </a:lnSpc>
              <a:spcAft>
                <a:spcPts val="600"/>
              </a:spcAft>
            </a:pPr>
            <a:r>
              <a:rPr lang="en-US" sz="2400" dirty="0"/>
              <a:t>AUTO PAY…</a:t>
            </a:r>
            <a:r>
              <a:rPr lang="en-US" dirty="0"/>
              <a:t>Easy, Quick and Simple</a:t>
            </a:r>
          </a:p>
        </p:txBody>
      </p:sp>
      <p:sp>
        <p:nvSpPr>
          <p:cNvPr id="113" name="Rectangle 112">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5" name="Straight Connector 114">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descr="Logo, company name&#10;&#10;Description automatically generated">
            <a:extLst>
              <a:ext uri="{FF2B5EF4-FFF2-40B4-BE49-F238E27FC236}">
                <a16:creationId xmlns:a16="http://schemas.microsoft.com/office/drawing/2014/main" id="{8BDC9CCA-E5B5-4596-A4B7-2B5C440C05A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132738" y="1380948"/>
            <a:ext cx="1917196" cy="594361"/>
          </a:xfrm>
          <a:prstGeom prst="rect">
            <a:avLst/>
          </a:prstGeom>
        </p:spPr>
      </p:pic>
    </p:spTree>
    <p:extLst>
      <p:ext uri="{BB962C8B-B14F-4D97-AF65-F5344CB8AC3E}">
        <p14:creationId xmlns:p14="http://schemas.microsoft.com/office/powerpoint/2010/main" val="4269681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1066800" y="642594"/>
            <a:ext cx="10058400" cy="1371600"/>
          </a:xfrm>
        </p:spPr>
        <p:txBody>
          <a:bodyPr>
            <a:normAutofit/>
          </a:bodyPr>
          <a:lstStyle/>
          <a:p>
            <a:pPr algn="ctr"/>
            <a:r>
              <a:rPr lang="en-US" dirty="0"/>
              <a:t>AFSA Set-It-Forever Marketing</a:t>
            </a:r>
          </a:p>
        </p:txBody>
      </p:sp>
      <p:graphicFrame>
        <p:nvGraphicFramePr>
          <p:cNvPr id="31" name="Content Placeholder 2" descr="SmartArt timeline">
            <a:extLst>
              <a:ext uri="{FF2B5EF4-FFF2-40B4-BE49-F238E27FC236}">
                <a16:creationId xmlns:a16="http://schemas.microsoft.com/office/drawing/2014/main" id="{613FC9B6-ED9E-4F51-A217-156DA01928CD}"/>
              </a:ext>
            </a:extLst>
          </p:cNvPr>
          <p:cNvGraphicFramePr/>
          <p:nvPr>
            <p:extLst>
              <p:ext uri="{D42A27DB-BD31-4B8C-83A1-F6EECF244321}">
                <p14:modId xmlns:p14="http://schemas.microsoft.com/office/powerpoint/2010/main" val="2552450316"/>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F2E002E1-5059-4180-B031-326929AE486E}"/>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1730434" y="2001210"/>
            <a:ext cx="1941620" cy="1519031"/>
          </a:xfrm>
          <a:prstGeom prst="rect">
            <a:avLst/>
          </a:prstGeom>
        </p:spPr>
      </p:pic>
      <p:pic>
        <p:nvPicPr>
          <p:cNvPr id="8" name="Picture 7">
            <a:extLst>
              <a:ext uri="{FF2B5EF4-FFF2-40B4-BE49-F238E27FC236}">
                <a16:creationId xmlns:a16="http://schemas.microsoft.com/office/drawing/2014/main" id="{A29051EE-FD60-4454-BE30-61E5901E5440}"/>
              </a:ext>
            </a:extLst>
          </p:cNvPr>
          <p:cNvPicPr>
            <a:picLocks noChangeAspect="1"/>
          </p:cNvPicPr>
          <p:nvPr/>
        </p:nvPicPr>
        <p:blipFill>
          <a:blip r:embed="rId9" cstate="print">
            <a:extLst>
              <a:ext uri="{28A0092B-C50C-407E-A947-70E740481C1C}">
                <a14:useLocalDpi xmlns:a14="http://schemas.microsoft.com/office/drawing/2010/main"/>
              </a:ext>
            </a:extLst>
          </a:blip>
          <a:srcRect/>
          <a:stretch/>
        </p:blipFill>
        <p:spPr>
          <a:xfrm>
            <a:off x="4039262" y="2084719"/>
            <a:ext cx="6549717" cy="1041053"/>
          </a:xfrm>
          <a:prstGeom prst="rect">
            <a:avLst/>
          </a:prstGeom>
          <a:effectLst>
            <a:glow rad="63500">
              <a:schemeClr val="accent1">
                <a:satMod val="175000"/>
                <a:alpha val="40000"/>
              </a:schemeClr>
            </a:glow>
          </a:effectLst>
        </p:spPr>
      </p:pic>
      <p:pic>
        <p:nvPicPr>
          <p:cNvPr id="11" name="Picture 10">
            <a:extLst>
              <a:ext uri="{FF2B5EF4-FFF2-40B4-BE49-F238E27FC236}">
                <a16:creationId xmlns:a16="http://schemas.microsoft.com/office/drawing/2014/main" id="{AC2F6514-2D1D-4FA0-AF57-2D492EFED7EA}"/>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3956519" y="4737685"/>
            <a:ext cx="6632461" cy="1008426"/>
          </a:xfrm>
          <a:prstGeom prst="rect">
            <a:avLst/>
          </a:prstGeom>
        </p:spPr>
      </p:pic>
    </p:spTree>
    <p:extLst>
      <p:ext uri="{BB962C8B-B14F-4D97-AF65-F5344CB8AC3E}">
        <p14:creationId xmlns:p14="http://schemas.microsoft.com/office/powerpoint/2010/main" val="2049548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1066800" y="642594"/>
            <a:ext cx="10058400" cy="1371600"/>
          </a:xfrm>
        </p:spPr>
        <p:txBody>
          <a:bodyPr>
            <a:normAutofit/>
          </a:bodyPr>
          <a:lstStyle/>
          <a:p>
            <a:pPr algn="ctr"/>
            <a:r>
              <a:rPr lang="en-US" dirty="0"/>
              <a:t>AFSA Set-It-Forever Auto Pay Icon</a:t>
            </a:r>
          </a:p>
        </p:txBody>
      </p:sp>
      <p:pic>
        <p:nvPicPr>
          <p:cNvPr id="4" name="Picture 3">
            <a:extLst>
              <a:ext uri="{FF2B5EF4-FFF2-40B4-BE49-F238E27FC236}">
                <a16:creationId xmlns:a16="http://schemas.microsoft.com/office/drawing/2014/main" id="{6C3EFEA2-E632-4382-8D2C-21B40F207D4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2955549" y="2012010"/>
            <a:ext cx="5998111" cy="3547270"/>
          </a:xfrm>
          <a:prstGeom prst="rect">
            <a:avLst/>
          </a:prstGeom>
        </p:spPr>
      </p:pic>
    </p:spTree>
    <p:extLst>
      <p:ext uri="{BB962C8B-B14F-4D97-AF65-F5344CB8AC3E}">
        <p14:creationId xmlns:p14="http://schemas.microsoft.com/office/powerpoint/2010/main" val="1088707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FB65ABA3-820C-4D75-9437-9EFA1ADF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67" name="Rectangle 66">
            <a:extLst>
              <a:ext uri="{FF2B5EF4-FFF2-40B4-BE49-F238E27FC236}">
                <a16:creationId xmlns:a16="http://schemas.microsoft.com/office/drawing/2014/main" id="{036BF2FB-90D8-48DB-BD34-D040CDCFF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69" name="Rectangle 68">
            <a:extLst>
              <a:ext uri="{FF2B5EF4-FFF2-40B4-BE49-F238E27FC236}">
                <a16:creationId xmlns:a16="http://schemas.microsoft.com/office/drawing/2014/main" id="{62E3493C-9EE5-40C5-9902-4A0416374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C93C2DD8-0EC6-4B41-91E6-4A8E336AF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Placeholder 5">
            <a:extLst>
              <a:ext uri="{FF2B5EF4-FFF2-40B4-BE49-F238E27FC236}">
                <a16:creationId xmlns:a16="http://schemas.microsoft.com/office/drawing/2014/main" id="{1CB4204C-2AEB-4FA7-A571-812110DFF1DF}"/>
              </a:ext>
            </a:extLst>
          </p:cNvPr>
          <p:cNvPicPr>
            <a:picLocks noGrp="1" noChangeAspect="1"/>
          </p:cNvPicPr>
          <p:nvPr>
            <p:ph type="pic" idx="1"/>
          </p:nvPr>
        </p:nvPicPr>
        <p:blipFill>
          <a:blip r:embed="rId2" cstate="print">
            <a:extLst>
              <a:ext uri="{28A0092B-C50C-407E-A947-70E740481C1C}">
                <a14:useLocalDpi xmlns:a14="http://schemas.microsoft.com/office/drawing/2010/main"/>
              </a:ext>
            </a:extLst>
          </a:blip>
          <a:srcRect/>
          <a:stretch/>
        </p:blipFill>
        <p:spPr>
          <a:xfrm>
            <a:off x="234696" y="237744"/>
            <a:ext cx="3996183" cy="6382512"/>
          </a:xfrm>
          <a:prstGeom prst="rect">
            <a:avLst/>
          </a:prstGeom>
        </p:spPr>
      </p:pic>
      <p:sp>
        <p:nvSpPr>
          <p:cNvPr id="73" name="Rectangle 72">
            <a:extLst>
              <a:ext uri="{FF2B5EF4-FFF2-40B4-BE49-F238E27FC236}">
                <a16:creationId xmlns:a16="http://schemas.microsoft.com/office/drawing/2014/main" id="{D5E3F933-FC69-4374-A35F-CF403653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494" y="374904"/>
            <a:ext cx="7440649" cy="6108192"/>
          </a:xfrm>
          <a:prstGeom prst="rect">
            <a:avLst/>
          </a:prstGeom>
          <a:noFill/>
          <a:ln w="6350" cap="sq" cmpd="sng" algn="ctr">
            <a:solidFill>
              <a:schemeClr val="tx1">
                <a:lumMod val="75000"/>
                <a:lumOff val="25000"/>
              </a:schemeClr>
            </a:solidFill>
            <a:prstDash val="solid"/>
            <a:miter lim="800000"/>
          </a:ln>
          <a:effectLst/>
        </p:spPr>
      </p:sp>
      <p:sp>
        <p:nvSpPr>
          <p:cNvPr id="3" name="Title 2">
            <a:extLst>
              <a:ext uri="{FF2B5EF4-FFF2-40B4-BE49-F238E27FC236}">
                <a16:creationId xmlns:a16="http://schemas.microsoft.com/office/drawing/2014/main" id="{DBA85024-F3DA-4201-91ED-92FAD4F24ADA}"/>
              </a:ext>
            </a:extLst>
          </p:cNvPr>
          <p:cNvSpPr>
            <a:spLocks noGrp="1"/>
          </p:cNvSpPr>
          <p:nvPr>
            <p:ph type="title"/>
          </p:nvPr>
        </p:nvSpPr>
        <p:spPr>
          <a:xfrm>
            <a:off x="4965192" y="642593"/>
            <a:ext cx="6280826" cy="1746504"/>
          </a:xfrm>
        </p:spPr>
        <p:txBody>
          <a:bodyPr vert="horz" lIns="91440" tIns="45720" rIns="91440" bIns="45720" rtlCol="0" anchor="ctr">
            <a:normAutofit fontScale="90000"/>
          </a:bodyPr>
          <a:lstStyle/>
          <a:p>
            <a:pPr>
              <a:lnSpc>
                <a:spcPct val="150000"/>
              </a:lnSpc>
            </a:pPr>
            <a:r>
              <a:rPr lang="en-US" sz="4800" dirty="0">
                <a:solidFill>
                  <a:schemeClr val="tx1">
                    <a:lumMod val="85000"/>
                    <a:lumOff val="15000"/>
                  </a:schemeClr>
                </a:solidFill>
              </a:rPr>
              <a:t>Marketing Materials</a:t>
            </a:r>
            <a:br>
              <a:rPr lang="en-US" sz="4800" dirty="0">
                <a:solidFill>
                  <a:schemeClr val="tx1">
                    <a:lumMod val="85000"/>
                    <a:lumOff val="15000"/>
                  </a:schemeClr>
                </a:solidFill>
              </a:rPr>
            </a:br>
            <a:r>
              <a:rPr lang="en-US" sz="2000" dirty="0">
                <a:solidFill>
                  <a:schemeClr val="tx1">
                    <a:lumMod val="85000"/>
                    <a:lumOff val="15000"/>
                  </a:schemeClr>
                </a:solidFill>
              </a:rPr>
              <a:t>DOWNLOAD, SHARE, PRINT</a:t>
            </a:r>
            <a:br>
              <a:rPr lang="en-US" sz="4800" dirty="0">
                <a:solidFill>
                  <a:schemeClr val="tx1">
                    <a:lumMod val="85000"/>
                    <a:lumOff val="15000"/>
                  </a:schemeClr>
                </a:solidFill>
              </a:rPr>
            </a:br>
            <a:endParaRPr lang="en-US" sz="2400" dirty="0">
              <a:solidFill>
                <a:schemeClr val="tx1">
                  <a:lumMod val="85000"/>
                  <a:lumOff val="15000"/>
                </a:schemeClr>
              </a:solidFill>
            </a:endParaRPr>
          </a:p>
        </p:txBody>
      </p:sp>
      <p:sp>
        <p:nvSpPr>
          <p:cNvPr id="4" name="Text Placeholder 3">
            <a:extLst>
              <a:ext uri="{FF2B5EF4-FFF2-40B4-BE49-F238E27FC236}">
                <a16:creationId xmlns:a16="http://schemas.microsoft.com/office/drawing/2014/main" id="{0CCACBF8-3C27-4C2F-A316-789075529BE4}"/>
              </a:ext>
            </a:extLst>
          </p:cNvPr>
          <p:cNvSpPr>
            <a:spLocks noGrp="1"/>
          </p:cNvSpPr>
          <p:nvPr>
            <p:ph type="body" sz="half" idx="2"/>
          </p:nvPr>
        </p:nvSpPr>
        <p:spPr>
          <a:xfrm>
            <a:off x="4965191" y="2526256"/>
            <a:ext cx="6516655" cy="3508783"/>
          </a:xfrm>
        </p:spPr>
        <p:txBody>
          <a:bodyPr vert="horz" lIns="91440" tIns="45720" rIns="91440" bIns="45720" rtlCol="0">
            <a:normAutofit/>
          </a:bodyPr>
          <a:lstStyle/>
          <a:p>
            <a:pPr indent="-182880">
              <a:lnSpc>
                <a:spcPct val="150000"/>
              </a:lnSpc>
              <a:buFont typeface="Garamond" pitchFamily="18" charset="0"/>
              <a:buChar char="◦"/>
            </a:pPr>
            <a:r>
              <a:rPr lang="en-US" dirty="0"/>
              <a:t>Simple instruction flyer </a:t>
            </a:r>
          </a:p>
          <a:p>
            <a:pPr indent="-182880">
              <a:lnSpc>
                <a:spcPct val="150000"/>
              </a:lnSpc>
              <a:buFont typeface="Garamond" pitchFamily="18" charset="0"/>
              <a:buChar char="◦"/>
            </a:pPr>
            <a:r>
              <a:rPr lang="en-US" dirty="0"/>
              <a:t>Set-It-Forever easy auto-pay</a:t>
            </a:r>
          </a:p>
          <a:p>
            <a:pPr indent="-182880">
              <a:lnSpc>
                <a:spcPct val="150000"/>
              </a:lnSpc>
              <a:buFont typeface="Garamond" pitchFamily="18" charset="0"/>
              <a:buChar char="◦"/>
            </a:pPr>
            <a:r>
              <a:rPr lang="en-US" dirty="0"/>
              <a:t>1 Year at $36/one-time payment w/auto renew, or</a:t>
            </a:r>
          </a:p>
          <a:p>
            <a:pPr indent="-182880">
              <a:lnSpc>
                <a:spcPct val="150000"/>
              </a:lnSpc>
              <a:buFont typeface="Garamond" pitchFamily="18" charset="0"/>
              <a:buChar char="◦"/>
            </a:pPr>
            <a:r>
              <a:rPr lang="en-US" dirty="0"/>
              <a:t>$4 A Month/each month w/auto renew</a:t>
            </a:r>
          </a:p>
          <a:p>
            <a:pPr indent="-182880">
              <a:lnSpc>
                <a:spcPct val="150000"/>
              </a:lnSpc>
              <a:buFont typeface="Garamond" pitchFamily="18" charset="0"/>
              <a:buChar char="◦"/>
            </a:pPr>
            <a:r>
              <a:rPr lang="en-US" dirty="0"/>
              <a:t>3 easy steps to enroll: Select Button, Fill Form, Pay/Submit</a:t>
            </a:r>
          </a:p>
          <a:p>
            <a:pPr indent="-182880">
              <a:lnSpc>
                <a:spcPct val="150000"/>
              </a:lnSpc>
              <a:buFont typeface="Garamond" pitchFamily="18" charset="0"/>
              <a:buChar char="◦"/>
            </a:pPr>
            <a:r>
              <a:rPr lang="en-US" dirty="0"/>
              <a:t>5 recognizable benefits</a:t>
            </a:r>
          </a:p>
          <a:p>
            <a:pPr indent="-182880">
              <a:lnSpc>
                <a:spcPct val="100000"/>
              </a:lnSpc>
              <a:buFont typeface="Garamond" pitchFamily="18" charset="0"/>
              <a:buChar char="◦"/>
            </a:pPr>
            <a:endParaRPr lang="en-US" dirty="0"/>
          </a:p>
        </p:txBody>
      </p:sp>
    </p:spTree>
    <p:extLst>
      <p:ext uri="{BB962C8B-B14F-4D97-AF65-F5344CB8AC3E}">
        <p14:creationId xmlns:p14="http://schemas.microsoft.com/office/powerpoint/2010/main" val="2893676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B784989-C69A-4115-9B45-7DCB59F59F05}"/>
              </a:ext>
            </a:extLst>
          </p:cNvPr>
          <p:cNvPicPr>
            <a:picLocks noGrp="1" noChangeAspect="1"/>
          </p:cNvPicPr>
          <p:nvPr>
            <p:ph type="pic" idx="1"/>
          </p:nvPr>
        </p:nvPicPr>
        <p:blipFill>
          <a:blip r:embed="rId2" cstate="print">
            <a:extLst>
              <a:ext uri="{28A0092B-C50C-407E-A947-70E740481C1C}">
                <a14:useLocalDpi xmlns:a14="http://schemas.microsoft.com/office/drawing/2010/main"/>
              </a:ext>
            </a:extLst>
          </a:blip>
          <a:srcRect/>
          <a:stretch/>
        </p:blipFill>
        <p:spPr>
          <a:xfrm>
            <a:off x="1461865" y="536794"/>
            <a:ext cx="5863759" cy="5784411"/>
          </a:xfrm>
        </p:spPr>
      </p:pic>
      <p:sp>
        <p:nvSpPr>
          <p:cNvPr id="3" name="Title 2">
            <a:extLst>
              <a:ext uri="{FF2B5EF4-FFF2-40B4-BE49-F238E27FC236}">
                <a16:creationId xmlns:a16="http://schemas.microsoft.com/office/drawing/2014/main" id="{AB1097E9-DD38-4586-89C8-A1D793B672D4}"/>
              </a:ext>
            </a:extLst>
          </p:cNvPr>
          <p:cNvSpPr>
            <a:spLocks noGrp="1"/>
          </p:cNvSpPr>
          <p:nvPr>
            <p:ph type="title"/>
          </p:nvPr>
        </p:nvSpPr>
        <p:spPr/>
        <p:txBody>
          <a:bodyPr/>
          <a:lstStyle/>
          <a:p>
            <a:r>
              <a:rPr lang="en-US" dirty="0"/>
              <a:t>Auto Pay</a:t>
            </a:r>
            <a:br>
              <a:rPr lang="en-US" dirty="0"/>
            </a:br>
            <a:r>
              <a:rPr lang="en-US" dirty="0"/>
              <a:t>Marketing</a:t>
            </a:r>
            <a:br>
              <a:rPr lang="en-US" dirty="0"/>
            </a:br>
            <a:r>
              <a:rPr lang="en-US" dirty="0"/>
              <a:t>Campaign</a:t>
            </a:r>
          </a:p>
        </p:txBody>
      </p:sp>
      <p:sp>
        <p:nvSpPr>
          <p:cNvPr id="4" name="Text Placeholder 3">
            <a:extLst>
              <a:ext uri="{FF2B5EF4-FFF2-40B4-BE49-F238E27FC236}">
                <a16:creationId xmlns:a16="http://schemas.microsoft.com/office/drawing/2014/main" id="{B815EAFB-28B3-4802-9042-029613F94902}"/>
              </a:ext>
            </a:extLst>
          </p:cNvPr>
          <p:cNvSpPr>
            <a:spLocks noGrp="1"/>
          </p:cNvSpPr>
          <p:nvPr>
            <p:ph type="body" sz="half" idx="2"/>
          </p:nvPr>
        </p:nvSpPr>
        <p:spPr>
          <a:xfrm>
            <a:off x="8477250" y="2651760"/>
            <a:ext cx="3144774" cy="3246120"/>
          </a:xfrm>
        </p:spPr>
        <p:txBody>
          <a:bodyPr/>
          <a:lstStyle/>
          <a:p>
            <a:r>
              <a:rPr lang="en-US" dirty="0"/>
              <a:t>Series of ads for:</a:t>
            </a:r>
          </a:p>
          <a:p>
            <a:pPr marL="285750" indent="-285750">
              <a:buFont typeface="Arial" panose="020B0604020202020204" pitchFamily="34" charset="0"/>
              <a:buChar char="•"/>
            </a:pPr>
            <a:r>
              <a:rPr lang="en-US" dirty="0">
                <a:solidFill>
                  <a:srgbClr val="FF0000"/>
                </a:solidFill>
              </a:rPr>
              <a:t>Print</a:t>
            </a:r>
          </a:p>
          <a:p>
            <a:pPr marL="285750" indent="-285750">
              <a:buFont typeface="Arial" panose="020B0604020202020204" pitchFamily="34" charset="0"/>
              <a:buChar char="•"/>
            </a:pPr>
            <a:r>
              <a:rPr lang="en-US" dirty="0"/>
              <a:t>Social Media</a:t>
            </a:r>
          </a:p>
          <a:p>
            <a:pPr marL="285750" indent="-285750">
              <a:buFont typeface="Arial" panose="020B0604020202020204" pitchFamily="34" charset="0"/>
              <a:buChar char="•"/>
            </a:pPr>
            <a:r>
              <a:rPr lang="en-US" dirty="0"/>
              <a:t>Website</a:t>
            </a:r>
          </a:p>
          <a:p>
            <a:pPr marL="285750" indent="-285750">
              <a:buFont typeface="Arial" panose="020B0604020202020204" pitchFamily="34" charset="0"/>
              <a:buChar char="•"/>
            </a:pPr>
            <a:r>
              <a:rPr lang="en-US" dirty="0"/>
              <a:t>Magazine </a:t>
            </a:r>
          </a:p>
          <a:p>
            <a:pPr marL="285750" indent="-285750">
              <a:buFont typeface="Arial" panose="020B0604020202020204" pitchFamily="34" charset="0"/>
              <a:buChar char="•"/>
            </a:pPr>
            <a:r>
              <a:rPr lang="en-US" dirty="0"/>
              <a:t>One-on-one</a:t>
            </a:r>
          </a:p>
        </p:txBody>
      </p:sp>
    </p:spTree>
    <p:extLst>
      <p:ext uri="{BB962C8B-B14F-4D97-AF65-F5344CB8AC3E}">
        <p14:creationId xmlns:p14="http://schemas.microsoft.com/office/powerpoint/2010/main" val="2985812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B784989-C69A-4115-9B45-7DCB59F59F05}"/>
              </a:ext>
            </a:extLst>
          </p:cNvPr>
          <p:cNvPicPr>
            <a:picLocks noGrp="1" noChangeAspect="1"/>
          </p:cNvPicPr>
          <p:nvPr>
            <p:ph type="pic" idx="1"/>
          </p:nvPr>
        </p:nvPicPr>
        <p:blipFill>
          <a:blip r:embed="rId2" cstate="print">
            <a:extLst>
              <a:ext uri="{28A0092B-C50C-407E-A947-70E740481C1C}">
                <a14:useLocalDpi xmlns:a14="http://schemas.microsoft.com/office/drawing/2010/main"/>
              </a:ext>
            </a:extLst>
          </a:blip>
          <a:srcRect/>
          <a:stretch/>
        </p:blipFill>
        <p:spPr>
          <a:xfrm>
            <a:off x="1089873" y="399707"/>
            <a:ext cx="6162327" cy="6058585"/>
          </a:xfrm>
        </p:spPr>
      </p:pic>
      <p:sp>
        <p:nvSpPr>
          <p:cNvPr id="3" name="Title 2">
            <a:extLst>
              <a:ext uri="{FF2B5EF4-FFF2-40B4-BE49-F238E27FC236}">
                <a16:creationId xmlns:a16="http://schemas.microsoft.com/office/drawing/2014/main" id="{AB1097E9-DD38-4586-89C8-A1D793B672D4}"/>
              </a:ext>
            </a:extLst>
          </p:cNvPr>
          <p:cNvSpPr>
            <a:spLocks noGrp="1"/>
          </p:cNvSpPr>
          <p:nvPr>
            <p:ph type="title"/>
          </p:nvPr>
        </p:nvSpPr>
        <p:spPr/>
        <p:txBody>
          <a:bodyPr/>
          <a:lstStyle/>
          <a:p>
            <a:r>
              <a:rPr lang="en-US" dirty="0"/>
              <a:t>Auto Pay</a:t>
            </a:r>
            <a:br>
              <a:rPr lang="en-US" dirty="0"/>
            </a:br>
            <a:r>
              <a:rPr lang="en-US" dirty="0"/>
              <a:t>Marketing</a:t>
            </a:r>
            <a:br>
              <a:rPr lang="en-US" dirty="0"/>
            </a:br>
            <a:r>
              <a:rPr lang="en-US" dirty="0"/>
              <a:t>Campaign</a:t>
            </a:r>
          </a:p>
        </p:txBody>
      </p:sp>
      <p:sp>
        <p:nvSpPr>
          <p:cNvPr id="4" name="Text Placeholder 3">
            <a:extLst>
              <a:ext uri="{FF2B5EF4-FFF2-40B4-BE49-F238E27FC236}">
                <a16:creationId xmlns:a16="http://schemas.microsoft.com/office/drawing/2014/main" id="{B815EAFB-28B3-4802-9042-029613F94902}"/>
              </a:ext>
            </a:extLst>
          </p:cNvPr>
          <p:cNvSpPr>
            <a:spLocks noGrp="1"/>
          </p:cNvSpPr>
          <p:nvPr>
            <p:ph type="body" sz="half" idx="2"/>
          </p:nvPr>
        </p:nvSpPr>
        <p:spPr/>
        <p:txBody>
          <a:bodyPr/>
          <a:lstStyle/>
          <a:p>
            <a:r>
              <a:rPr lang="en-US" dirty="0"/>
              <a:t>Series of ads for:</a:t>
            </a:r>
          </a:p>
          <a:p>
            <a:pPr marL="285750" indent="-285750">
              <a:buFont typeface="Arial" panose="020B0604020202020204" pitchFamily="34" charset="0"/>
              <a:buChar char="•"/>
            </a:pPr>
            <a:r>
              <a:rPr lang="en-US" dirty="0"/>
              <a:t>Print</a:t>
            </a:r>
          </a:p>
          <a:p>
            <a:pPr marL="285750" indent="-285750">
              <a:buFont typeface="Arial" panose="020B0604020202020204" pitchFamily="34" charset="0"/>
              <a:buChar char="•"/>
            </a:pPr>
            <a:r>
              <a:rPr lang="en-US" dirty="0">
                <a:solidFill>
                  <a:srgbClr val="FF0000"/>
                </a:solidFill>
              </a:rPr>
              <a:t>Social Media</a:t>
            </a:r>
          </a:p>
          <a:p>
            <a:pPr marL="285750" indent="-285750">
              <a:buFont typeface="Arial" panose="020B0604020202020204" pitchFamily="34" charset="0"/>
              <a:buChar char="•"/>
            </a:pPr>
            <a:r>
              <a:rPr lang="en-US" dirty="0">
                <a:solidFill>
                  <a:srgbClr val="FF0000"/>
                </a:solidFill>
              </a:rPr>
              <a:t>Website</a:t>
            </a:r>
          </a:p>
          <a:p>
            <a:pPr marL="285750" indent="-285750">
              <a:buFont typeface="Arial" panose="020B0604020202020204" pitchFamily="34" charset="0"/>
              <a:buChar char="•"/>
            </a:pPr>
            <a:r>
              <a:rPr lang="en-US" dirty="0"/>
              <a:t>Magazine </a:t>
            </a:r>
          </a:p>
          <a:p>
            <a:pPr marL="285750" indent="-285750">
              <a:buFont typeface="Arial" panose="020B0604020202020204" pitchFamily="34" charset="0"/>
              <a:buChar char="•"/>
            </a:pPr>
            <a:r>
              <a:rPr lang="en-US" dirty="0"/>
              <a:t>One-on-one</a:t>
            </a:r>
          </a:p>
        </p:txBody>
      </p:sp>
    </p:spTree>
    <p:extLst>
      <p:ext uri="{BB962C8B-B14F-4D97-AF65-F5344CB8AC3E}">
        <p14:creationId xmlns:p14="http://schemas.microsoft.com/office/powerpoint/2010/main" val="4187184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B784989-C69A-4115-9B45-7DCB59F59F05}"/>
              </a:ext>
            </a:extLst>
          </p:cNvPr>
          <p:cNvPicPr>
            <a:picLocks noGrp="1" noChangeAspect="1"/>
          </p:cNvPicPr>
          <p:nvPr>
            <p:ph type="pic" idx="1"/>
          </p:nvPr>
        </p:nvPicPr>
        <p:blipFill>
          <a:blip r:embed="rId2" cstate="print">
            <a:extLst>
              <a:ext uri="{28A0092B-C50C-407E-A947-70E740481C1C}">
                <a14:useLocalDpi xmlns:a14="http://schemas.microsoft.com/office/drawing/2010/main"/>
              </a:ext>
            </a:extLst>
          </a:blip>
          <a:srcRect/>
          <a:stretch/>
        </p:blipFill>
        <p:spPr>
          <a:xfrm>
            <a:off x="696934" y="736320"/>
            <a:ext cx="7034401" cy="5401589"/>
          </a:xfrm>
        </p:spPr>
      </p:pic>
      <p:sp>
        <p:nvSpPr>
          <p:cNvPr id="3" name="Title 2">
            <a:extLst>
              <a:ext uri="{FF2B5EF4-FFF2-40B4-BE49-F238E27FC236}">
                <a16:creationId xmlns:a16="http://schemas.microsoft.com/office/drawing/2014/main" id="{AB1097E9-DD38-4586-89C8-A1D793B672D4}"/>
              </a:ext>
            </a:extLst>
          </p:cNvPr>
          <p:cNvSpPr>
            <a:spLocks noGrp="1"/>
          </p:cNvSpPr>
          <p:nvPr>
            <p:ph type="title"/>
          </p:nvPr>
        </p:nvSpPr>
        <p:spPr/>
        <p:txBody>
          <a:bodyPr/>
          <a:lstStyle/>
          <a:p>
            <a:r>
              <a:rPr lang="en-US" dirty="0"/>
              <a:t>Auto Pay</a:t>
            </a:r>
            <a:br>
              <a:rPr lang="en-US" dirty="0"/>
            </a:br>
            <a:r>
              <a:rPr lang="en-US" dirty="0"/>
              <a:t>Marketing</a:t>
            </a:r>
            <a:br>
              <a:rPr lang="en-US" dirty="0"/>
            </a:br>
            <a:r>
              <a:rPr lang="en-US" dirty="0"/>
              <a:t>Campaign</a:t>
            </a:r>
          </a:p>
        </p:txBody>
      </p:sp>
      <p:sp>
        <p:nvSpPr>
          <p:cNvPr id="4" name="Text Placeholder 3">
            <a:extLst>
              <a:ext uri="{FF2B5EF4-FFF2-40B4-BE49-F238E27FC236}">
                <a16:creationId xmlns:a16="http://schemas.microsoft.com/office/drawing/2014/main" id="{B815EAFB-28B3-4802-9042-029613F94902}"/>
              </a:ext>
            </a:extLst>
          </p:cNvPr>
          <p:cNvSpPr>
            <a:spLocks noGrp="1"/>
          </p:cNvSpPr>
          <p:nvPr>
            <p:ph type="body" sz="half" idx="2"/>
          </p:nvPr>
        </p:nvSpPr>
        <p:spPr/>
        <p:txBody>
          <a:bodyPr/>
          <a:lstStyle/>
          <a:p>
            <a:r>
              <a:rPr lang="en-US" dirty="0"/>
              <a:t>Series of ads for:</a:t>
            </a:r>
          </a:p>
          <a:p>
            <a:pPr marL="285750" indent="-285750">
              <a:buFont typeface="Arial" panose="020B0604020202020204" pitchFamily="34" charset="0"/>
              <a:buChar char="•"/>
            </a:pPr>
            <a:r>
              <a:rPr lang="en-US" dirty="0"/>
              <a:t>Print</a:t>
            </a:r>
          </a:p>
          <a:p>
            <a:pPr marL="285750" indent="-285750">
              <a:buFont typeface="Arial" panose="020B0604020202020204" pitchFamily="34" charset="0"/>
              <a:buChar char="•"/>
            </a:pPr>
            <a:r>
              <a:rPr lang="en-US" dirty="0"/>
              <a:t>Social Media</a:t>
            </a:r>
          </a:p>
          <a:p>
            <a:pPr marL="285750" indent="-285750">
              <a:buFont typeface="Arial" panose="020B0604020202020204" pitchFamily="34" charset="0"/>
              <a:buChar char="•"/>
            </a:pPr>
            <a:r>
              <a:rPr lang="en-US" dirty="0"/>
              <a:t>Website</a:t>
            </a:r>
          </a:p>
          <a:p>
            <a:pPr marL="285750" indent="-285750">
              <a:buFont typeface="Arial" panose="020B0604020202020204" pitchFamily="34" charset="0"/>
              <a:buChar char="•"/>
            </a:pPr>
            <a:r>
              <a:rPr lang="en-US" dirty="0"/>
              <a:t>Magazine </a:t>
            </a:r>
          </a:p>
          <a:p>
            <a:pPr marL="285750" indent="-285750">
              <a:buFont typeface="Arial" panose="020B0604020202020204" pitchFamily="34" charset="0"/>
              <a:buChar char="•"/>
            </a:pPr>
            <a:r>
              <a:rPr lang="en-US" dirty="0">
                <a:solidFill>
                  <a:srgbClr val="FF0000"/>
                </a:solidFill>
              </a:rPr>
              <a:t>One-on-one</a:t>
            </a:r>
          </a:p>
        </p:txBody>
      </p:sp>
    </p:spTree>
    <p:extLst>
      <p:ext uri="{BB962C8B-B14F-4D97-AF65-F5344CB8AC3E}">
        <p14:creationId xmlns:p14="http://schemas.microsoft.com/office/powerpoint/2010/main" val="1771310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F73848-91FE-4D29-B0DC-BFC408416682}"/>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0" y="-839"/>
            <a:ext cx="12191980" cy="6858000"/>
          </a:xfrm>
          <a:prstGeom prst="rect">
            <a:avLst/>
          </a:prstGeom>
        </p:spPr>
      </p:pic>
      <p:sp useBgFill="1">
        <p:nvSpPr>
          <p:cNvPr id="109" name="Rectangle 108">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1" name="Rectangle 110">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771130" y="4914900"/>
            <a:ext cx="8652788" cy="418674"/>
          </a:xfrm>
        </p:spPr>
        <p:txBody>
          <a:bodyPr>
            <a:normAutofit/>
          </a:bodyPr>
          <a:lstStyle/>
          <a:p>
            <a:pPr>
              <a:lnSpc>
                <a:spcPct val="100000"/>
              </a:lnSpc>
              <a:spcAft>
                <a:spcPts val="600"/>
              </a:spcAft>
            </a:pPr>
            <a:r>
              <a:rPr lang="en-US" dirty="0"/>
              <a:t>Success is easy… when you share the news!</a:t>
            </a:r>
          </a:p>
        </p:txBody>
      </p:sp>
      <p:sp>
        <p:nvSpPr>
          <p:cNvPr id="113" name="Rectangle 112">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5" name="Straight Connector 114">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descr="Logo, company name&#10;&#10;Description automatically generated">
            <a:extLst>
              <a:ext uri="{FF2B5EF4-FFF2-40B4-BE49-F238E27FC236}">
                <a16:creationId xmlns:a16="http://schemas.microsoft.com/office/drawing/2014/main" id="{8BDC9CCA-E5B5-4596-A4B7-2B5C440C05A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132738" y="1380948"/>
            <a:ext cx="1917196" cy="594361"/>
          </a:xfrm>
          <a:prstGeom prst="rect">
            <a:avLst/>
          </a:prstGeom>
        </p:spPr>
      </p:pic>
      <p:pic>
        <p:nvPicPr>
          <p:cNvPr id="7" name="Picture 6">
            <a:extLst>
              <a:ext uri="{FF2B5EF4-FFF2-40B4-BE49-F238E27FC236}">
                <a16:creationId xmlns:a16="http://schemas.microsoft.com/office/drawing/2014/main" id="{3AAA7FD4-AA72-416D-A44E-75AA30520E78}"/>
              </a:ext>
            </a:extLst>
          </p:cNvPr>
          <p:cNvPicPr>
            <a:picLocks noChangeAspect="1"/>
          </p:cNvPicPr>
          <p:nvPr/>
        </p:nvPicPr>
        <p:blipFill>
          <a:blip r:embed="rId5"/>
          <a:srcRect/>
          <a:stretch/>
        </p:blipFill>
        <p:spPr>
          <a:xfrm>
            <a:off x="1706560" y="2053832"/>
            <a:ext cx="8717358" cy="2769628"/>
          </a:xfrm>
          <a:prstGeom prst="rect">
            <a:avLst/>
          </a:prstGeom>
        </p:spPr>
      </p:pic>
    </p:spTree>
    <p:extLst>
      <p:ext uri="{BB962C8B-B14F-4D97-AF65-F5344CB8AC3E}">
        <p14:creationId xmlns:p14="http://schemas.microsoft.com/office/powerpoint/2010/main" val="39244893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Override1.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3.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4.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75FBC4-9D33-46BE-911D-419763BA9AF9}">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26DBD101-FC0A-4B21-82B0-57CAA7AEEC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4F055B-D391-44D3-A87A-BCD07BD5A3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82</TotalTime>
  <Words>144</Words>
  <Application>Microsoft Office PowerPoint</Application>
  <PresentationFormat>Widescreen</PresentationFormat>
  <Paragraphs>36</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Avenir Next LT Pro</vt:lpstr>
      <vt:lpstr>Avenir Next LT Pro Light</vt:lpstr>
      <vt:lpstr>Garamond</vt:lpstr>
      <vt:lpstr>SavonVTI</vt:lpstr>
      <vt:lpstr>AFSA SET-IT-FOREVER</vt:lpstr>
      <vt:lpstr>AFSA Set-It-Forever Marketing</vt:lpstr>
      <vt:lpstr>AFSA Set-It-Forever Auto Pay Icon</vt:lpstr>
      <vt:lpstr>Marketing Materials DOWNLOAD, SHARE, PRINT </vt:lpstr>
      <vt:lpstr>Auto Pay Marketing Campaign</vt:lpstr>
      <vt:lpstr>Auto Pay Marketing Campaign</vt:lpstr>
      <vt:lpstr>Auto Pay Marketing Campaign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AFSA SET-IT-FOREVER</dc:title>
  <dc:creator>Andrea Sanford</dc:creator>
  <cp:lastModifiedBy>Andrea Sanford</cp:lastModifiedBy>
  <cp:revision>11</cp:revision>
  <dcterms:created xsi:type="dcterms:W3CDTF">2020-10-19T17:53:44Z</dcterms:created>
  <dcterms:modified xsi:type="dcterms:W3CDTF">2020-10-20T23:08:43Z</dcterms:modified>
</cp:coreProperties>
</file>